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&#1084;&#1086;&#1081;%20&#1089;&#1072;&#1081;&#1090;\&#1052;&#1072;&#1089;&#1090;&#1077;&#1088;-&#1082;&#1083;&#1072;&#1089;&#1089;-&#1080;&#1075;&#1088;&#1086;&#1074;&#1086;&#1081;%20&#1089;&#1090;&#1088;&#1077;&#1090;&#1095;&#1080;&#1085;&#1075;%20&#1074;%20&#1076;&#1077;&#1090;&#1089;&#1082;&#1086;&#1084;%20&#1089;&#1072;&#1076;&#1091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Мастер-класс-игровой стретчинг в детском саду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47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2022-04-19T05:52:46Z</dcterms:created>
  <dcterms:modified xsi:type="dcterms:W3CDTF">2022-04-19T05:55:31Z</dcterms:modified>
</cp:coreProperties>
</file>