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5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6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4" r:id="rId1"/>
    <p:sldMasterId id="2147484042" r:id="rId2"/>
    <p:sldMasterId id="2147484060" r:id="rId3"/>
    <p:sldMasterId id="2147484107" r:id="rId4"/>
    <p:sldMasterId id="2147484119" r:id="rId5"/>
    <p:sldMasterId id="2147484131" r:id="rId6"/>
    <p:sldMasterId id="2147484167" r:id="rId7"/>
  </p:sldMasterIdLst>
  <p:notesMasterIdLst>
    <p:notesMasterId r:id="rId19"/>
  </p:notesMasterIdLst>
  <p:sldIdLst>
    <p:sldId id="267" r:id="rId8"/>
    <p:sldId id="264" r:id="rId9"/>
    <p:sldId id="265" r:id="rId10"/>
    <p:sldId id="266" r:id="rId11"/>
    <p:sldId id="263" r:id="rId12"/>
    <p:sldId id="281" r:id="rId13"/>
    <p:sldId id="275" r:id="rId14"/>
    <p:sldId id="276" r:id="rId15"/>
    <p:sldId id="277" r:id="rId16"/>
    <p:sldId id="278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2" autoAdjust="0"/>
    <p:restoredTop sz="84989" autoAdjust="0"/>
  </p:normalViewPr>
  <p:slideViewPr>
    <p:cSldViewPr snapToGrid="0">
      <p:cViewPr varScale="1">
        <p:scale>
          <a:sx n="72" d="100"/>
          <a:sy n="72" d="100"/>
        </p:scale>
        <p:origin x="32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0C027-0D4A-4546-8797-6FEC8F8395C7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EDAE0-3329-45E5-95C5-3E5A96F9FF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179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8326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38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32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17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40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26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1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13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22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33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864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79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33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43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20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9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41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24496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58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6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51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00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13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052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58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46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81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9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89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164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27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70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01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21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17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77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42738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70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83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61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54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62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144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38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43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61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39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35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51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16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60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65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22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16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5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0B6B88-8191-4DBC-9CD2-A2C76EEE21E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9218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D437B5-A14E-4D73-8B82-F07E897629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037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9148B3-D76F-441D-B1F7-EDA2E1678C7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184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6632C1-B068-4AE9-B6DB-C33DA27071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4236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12C3F5-6FF1-4F13-B5E2-D352D8B943C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2704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851D17-2145-45BE-B3B7-18E33957AEF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020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C8EC58-9C69-40C7-A042-E4866E9083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146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7D1E50-522D-4770-B949-85CCB468F2E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969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75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A97725-DD44-4EA4-9BC3-586E7B2DF34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742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A8708E-AAC7-4BD6-9DEC-C16772412A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147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76DC35-E29D-4341-8B84-9DDA622BC83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612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DDB7-2A0D-4124-9C1B-ED5F77A577C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5850A27-29EA-43CA-BBFA-B912966767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27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DDB7-2A0D-4124-9C1B-ED5F77A577C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5850A27-29EA-43CA-BBFA-B912966767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11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DDB7-2A0D-4124-9C1B-ED5F77A577C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0A27-29EA-43CA-BBFA-B912966767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919272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DDB7-2A0D-4124-9C1B-ED5F77A577C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0A27-29EA-43CA-BBFA-B912966767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81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DDB7-2A0D-4124-9C1B-ED5F77A577C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5850A27-29EA-43CA-BBFA-B912966767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3652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DDB7-2A0D-4124-9C1B-ED5F77A577C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0A27-29EA-43CA-BBFA-B912966767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62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DDB7-2A0D-4124-9C1B-ED5F77A577C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0A27-29EA-43CA-BBFA-B912966767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17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2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DDB7-2A0D-4124-9C1B-ED5F77A577C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0A27-29EA-43CA-BBFA-B912966767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47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DDB7-2A0D-4124-9C1B-ED5F77A577C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0A27-29EA-43CA-BBFA-B912966767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3954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DDB7-2A0D-4124-9C1B-ED5F77A577C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0A27-29EA-43CA-BBFA-B912966767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72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DDB7-2A0D-4124-9C1B-ED5F77A577C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0A27-29EA-43CA-BBFA-B912966767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19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49523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45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90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07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62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37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37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42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78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81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73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17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83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15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75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25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74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97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76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0413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02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316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69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2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99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09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26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45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17" Type="http://schemas.openxmlformats.org/officeDocument/2006/relationships/slideLayout" Target="../slideLayouts/slideLayout90.xml"/><Relationship Id="rId2" Type="http://schemas.openxmlformats.org/officeDocument/2006/relationships/slideLayout" Target="../slideLayouts/slideLayout75.xml"/><Relationship Id="rId16" Type="http://schemas.openxmlformats.org/officeDocument/2006/relationships/slideLayout" Target="../slideLayouts/slideLayout89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slideLayout" Target="../slideLayouts/slideLayout103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102.xml"/><Relationship Id="rId17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2.xml"/><Relationship Id="rId16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slideLayout" Target="../slideLayouts/slideLayout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453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  <p:sldLayoutId id="2147484036" r:id="rId12"/>
    <p:sldLayoutId id="2147484037" r:id="rId13"/>
    <p:sldLayoutId id="2147484038" r:id="rId14"/>
    <p:sldLayoutId id="2147484039" r:id="rId15"/>
    <p:sldLayoutId id="2147484040" r:id="rId16"/>
    <p:sldLayoutId id="2147484041" r:id="rId17"/>
  </p:sldLayoutIdLst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250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  <p:sldLayoutId id="2147484053" r:id="rId11"/>
    <p:sldLayoutId id="2147484054" r:id="rId12"/>
    <p:sldLayoutId id="2147484055" r:id="rId13"/>
    <p:sldLayoutId id="2147484056" r:id="rId14"/>
    <p:sldLayoutId id="2147484057" r:id="rId15"/>
    <p:sldLayoutId id="2147484058" r:id="rId16"/>
    <p:sldLayoutId id="2147484059" r:id="rId17"/>
  </p:sldLayoutIdLst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272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62" r:id="rId2"/>
    <p:sldLayoutId id="2147484063" r:id="rId3"/>
    <p:sldLayoutId id="2147484064" r:id="rId4"/>
    <p:sldLayoutId id="2147484065" r:id="rId5"/>
    <p:sldLayoutId id="2147484066" r:id="rId6"/>
    <p:sldLayoutId id="2147484067" r:id="rId7"/>
    <p:sldLayoutId id="2147484068" r:id="rId8"/>
    <p:sldLayoutId id="2147484069" r:id="rId9"/>
    <p:sldLayoutId id="2147484070" r:id="rId10"/>
    <p:sldLayoutId id="2147484071" r:id="rId11"/>
    <p:sldLayoutId id="2147484072" r:id="rId12"/>
    <p:sldLayoutId id="2147484073" r:id="rId13"/>
    <p:sldLayoutId id="2147484074" r:id="rId14"/>
    <p:sldLayoutId id="2147484075" r:id="rId15"/>
    <p:sldLayoutId id="2147484076" r:id="rId16"/>
    <p:sldLayoutId id="2147484077" r:id="rId17"/>
  </p:sldLayoutIdLst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A60A3478-01CC-4B86-AD59-348737585E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283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4A9DDB7-2A0D-4124-9C1B-ED5F77A577C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5850A27-29EA-43CA-BBFA-B912966767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71471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0" r:id="rId1"/>
    <p:sldLayoutId id="2147484121" r:id="rId2"/>
    <p:sldLayoutId id="2147484122" r:id="rId3"/>
    <p:sldLayoutId id="2147484123" r:id="rId4"/>
    <p:sldLayoutId id="2147484124" r:id="rId5"/>
    <p:sldLayoutId id="2147484125" r:id="rId6"/>
    <p:sldLayoutId id="2147484126" r:id="rId7"/>
    <p:sldLayoutId id="2147484127" r:id="rId8"/>
    <p:sldLayoutId id="2147484128" r:id="rId9"/>
    <p:sldLayoutId id="2147484129" r:id="rId10"/>
    <p:sldLayoutId id="2147484130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706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2" r:id="rId1"/>
    <p:sldLayoutId id="2147484133" r:id="rId2"/>
    <p:sldLayoutId id="2147484134" r:id="rId3"/>
    <p:sldLayoutId id="2147484135" r:id="rId4"/>
    <p:sldLayoutId id="2147484136" r:id="rId5"/>
    <p:sldLayoutId id="2147484137" r:id="rId6"/>
    <p:sldLayoutId id="2147484138" r:id="rId7"/>
    <p:sldLayoutId id="2147484139" r:id="rId8"/>
    <p:sldLayoutId id="2147484140" r:id="rId9"/>
    <p:sldLayoutId id="2147484141" r:id="rId10"/>
    <p:sldLayoutId id="2147484142" r:id="rId11"/>
    <p:sldLayoutId id="2147484143" r:id="rId12"/>
    <p:sldLayoutId id="2147484144" r:id="rId13"/>
    <p:sldLayoutId id="2147484145" r:id="rId14"/>
    <p:sldLayoutId id="2147484146" r:id="rId15"/>
    <p:sldLayoutId id="2147484147" r:id="rId16"/>
    <p:sldLayoutId id="2147484148" r:id="rId17"/>
  </p:sldLayoutIdLst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A1FC7EC-C159-4EE9-A304-6291C294125B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66C66A-0A23-4102-B846-D15059F53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661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8" r:id="rId1"/>
    <p:sldLayoutId id="2147484169" r:id="rId2"/>
    <p:sldLayoutId id="2147484170" r:id="rId3"/>
    <p:sldLayoutId id="2147484171" r:id="rId4"/>
    <p:sldLayoutId id="2147484172" r:id="rId5"/>
    <p:sldLayoutId id="2147484173" r:id="rId6"/>
    <p:sldLayoutId id="2147484174" r:id="rId7"/>
    <p:sldLayoutId id="2147484175" r:id="rId8"/>
    <p:sldLayoutId id="2147484176" r:id="rId9"/>
    <p:sldLayoutId id="2147484177" r:id="rId10"/>
    <p:sldLayoutId id="2147484178" r:id="rId11"/>
    <p:sldLayoutId id="2147484179" r:id="rId12"/>
    <p:sldLayoutId id="2147484180" r:id="rId13"/>
    <p:sldLayoutId id="2147484181" r:id="rId14"/>
    <p:sldLayoutId id="2147484182" r:id="rId15"/>
    <p:sldLayoutId id="2147484183" r:id="rId16"/>
    <p:sldLayoutId id="2147484184" r:id="rId17"/>
  </p:sldLayoutIdLst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176" y="1443819"/>
            <a:ext cx="7192906" cy="4046009"/>
          </a:xfrm>
          <a:prstGeom prst="rect">
            <a:avLst/>
          </a:prstGeom>
          <a:ln>
            <a:noFill/>
          </a:ln>
          <a:effectLst>
            <a:softEdge rad="3048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09" y="0"/>
            <a:ext cx="9144000" cy="1383300"/>
          </a:xfrm>
        </p:spPr>
        <p:txBody>
          <a:bodyPr>
            <a:noAutofit/>
          </a:bodyPr>
          <a:lstStyle/>
          <a:p>
            <a:pPr algn="ctr"/>
            <a:r>
              <a:rPr lang="ru-RU" sz="7200" b="1" spc="1388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Монголия</a:t>
            </a:r>
            <a:endParaRPr lang="ru-RU" sz="7200" spc="1388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938758" y="7391793"/>
            <a:ext cx="7633742" cy="197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       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918960" y="4290118"/>
            <a:ext cx="2357120" cy="227838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594" indent="-228594" algn="l" defTabSz="914377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8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</a:t>
            </a:r>
          </a:p>
          <a:p>
            <a:pPr marL="25718" indent="0">
              <a:buNone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Губанков Артем</a:t>
            </a:r>
          </a:p>
          <a:p>
            <a:pPr marL="25718" indent="0">
              <a:buNone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Ергин Захар</a:t>
            </a:r>
          </a:p>
          <a:p>
            <a:pPr marL="25718" indent="0">
              <a:buNone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Маркин Матвей</a:t>
            </a:r>
          </a:p>
          <a:p>
            <a:pPr marL="25718" indent="0">
              <a:buNone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Рабцевич Артем</a:t>
            </a:r>
          </a:p>
          <a:p>
            <a:pPr marL="25718" indent="0">
              <a:buNone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Уморин Демид</a:t>
            </a:r>
          </a:p>
        </p:txBody>
      </p:sp>
    </p:spTree>
    <p:extLst>
      <p:ext uri="{BB962C8B-B14F-4D97-AF65-F5344CB8AC3E}">
        <p14:creationId xmlns:p14="http://schemas.microsoft.com/office/powerpoint/2010/main" val="155250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78000"/>
          </a:xfrm>
        </p:spPr>
        <p:txBody>
          <a:bodyPr/>
          <a:lstStyle/>
          <a:p>
            <a:pPr algn="just"/>
            <a:r>
              <a:rPr lang="ru-RU" altLang="ru-RU" sz="1800" dirty="0" smtClean="0"/>
              <a:t/>
            </a:r>
            <a:br>
              <a:rPr lang="ru-RU" altLang="ru-RU" sz="1800" dirty="0" smtClean="0"/>
            </a:br>
            <a:r>
              <a:rPr lang="ru-RU" altLang="ru-RU" sz="1800" dirty="0" smtClean="0"/>
              <a:t>Дворец Богдыхана - самый востребованный и посещаемый памятник истории в Монголии. Он находится в столице государства - Улан-Баторе. Многие считают, что Богдыхан – имя. Нет, это титул, который могли иметь только китайские императоры.  Возведение дворца растянулось на добрую сотню лет: было начато в девятнадцатом веке, а закончили в двадцатом. Строительство его специально предназначено для одного-единственного монарха Монголии.</a:t>
            </a:r>
          </a:p>
        </p:txBody>
      </p:sp>
      <p:pic>
        <p:nvPicPr>
          <p:cNvPr id="5123" name="Содержимое 3" descr="regnum_picture_1479382311744198_normal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2057400"/>
            <a:ext cx="8763000" cy="4648200"/>
          </a:xfrm>
        </p:spPr>
      </p:pic>
    </p:spTree>
    <p:extLst>
      <p:ext uri="{BB962C8B-B14F-4D97-AF65-F5344CB8AC3E}">
        <p14:creationId xmlns:p14="http://schemas.microsoft.com/office/powerpoint/2010/main" val="399219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Чингисхан: что важно знать - Русская семерка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1" b="-516"/>
          <a:stretch/>
        </p:blipFill>
        <p:spPr bwMode="auto">
          <a:xfrm>
            <a:off x="0" y="0"/>
            <a:ext cx="9144000" cy="791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-41015" y="5384800"/>
            <a:ext cx="9226029" cy="1473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500" normalizeH="0" noProof="0" dirty="0" smtClean="0">
                <a:ln w="3175" cmpd="sng">
                  <a:noFill/>
                </a:ln>
                <a:solidFill>
                  <a:srgbClr val="BC1C1C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Спасибо за внимание!</a:t>
            </a:r>
            <a:endParaRPr kumimoji="0" lang="ru-RU" sz="6000" b="0" i="0" u="none" strike="noStrike" kern="1200" cap="none" spc="500" normalizeH="0" noProof="0" dirty="0">
              <a:ln w="3175" cmpd="sng">
                <a:noFill/>
              </a:ln>
              <a:solidFill>
                <a:srgbClr val="BC1C1C">
                  <a:lumMod val="75000"/>
                </a:srgbClr>
              </a:solidFill>
              <a:effectLst/>
              <a:uLnTx/>
              <a:uFillTx/>
              <a:latin typeface="Corbel" panose="020B0503020204020204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260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9943" y="132270"/>
            <a:ext cx="7233677" cy="21130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Монголия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крупное государство на северо-востоке Центральной Азии. </a:t>
            </a:r>
          </a:p>
          <a:p>
            <a:pPr marL="0" indent="0" algn="just">
              <a:buNone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Страна не имеет выхода к морю.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526" y="1981200"/>
            <a:ext cx="4788510" cy="472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47798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6640" y="1"/>
            <a:ext cx="8087360" cy="2194560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600"/>
              </a:spcAft>
              <a:buNone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Монголия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граничит по суше с Китаем и Россией. </a:t>
            </a:r>
          </a:p>
          <a:p>
            <a:pPr marL="0" indent="0">
              <a:lnSpc>
                <a:spcPct val="107000"/>
              </a:lnSpc>
              <a:spcAft>
                <a:spcPts val="600"/>
              </a:spcAft>
              <a:buNone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Площадь  страны – 1566 тыс. кв.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км.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8724" y="1959302"/>
            <a:ext cx="4983191" cy="477677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03840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Улан-Батор 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48080" y="1839184"/>
            <a:ext cx="7884160" cy="39475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8080" y="0"/>
            <a:ext cx="7995920" cy="1656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Монголии - Улан-Батор.</a:t>
            </a:r>
          </a:p>
          <a:p>
            <a:pPr marL="0" indent="0">
              <a:buNone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Официальный </a:t>
            </a: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язык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— монгольский.</a:t>
            </a:r>
          </a:p>
        </p:txBody>
      </p:sp>
    </p:spTree>
    <p:extLst>
      <p:ext uri="{BB962C8B-B14F-4D97-AF65-F5344CB8AC3E}">
        <p14:creationId xmlns:p14="http://schemas.microsoft.com/office/powerpoint/2010/main" val="355128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3536" y="747964"/>
            <a:ext cx="2127145" cy="107097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Флаг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Монголии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bigasia.ru/upload/iblock/0cd/State_emblem_of_Mongolia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4487" y="2007143"/>
            <a:ext cx="2799577" cy="310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709" y="2542925"/>
            <a:ext cx="4114800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bigasia.ru/upload/iblock/75c/500px-Flag_of_Mongolia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1384" y="2007143"/>
            <a:ext cx="2143125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6016982" y="747964"/>
            <a:ext cx="2394585" cy="1070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Герб</a:t>
            </a:r>
          </a:p>
          <a:p>
            <a:pPr marL="0" indent="0" algn="ctr">
              <a:buFont typeface="Arial"/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Монголии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93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0264" y="2"/>
            <a:ext cx="8073736" cy="2504208"/>
          </a:xfrm>
        </p:spPr>
        <p:txBody>
          <a:bodyPr>
            <a:noAutofit/>
          </a:bodyPr>
          <a:lstStyle/>
          <a:p>
            <a:pPr marL="0" lvl="0" indent="0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Денежная единица Монголии – тугрик. </a:t>
            </a:r>
          </a:p>
          <a:p>
            <a:pPr marL="0" lvl="0" indent="0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</a:pPr>
            <a:endParaRPr lang="ru-RU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</a:pPr>
            <a:r>
              <a:rPr lang="ru-RU" sz="3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монгольский тугрик = 0,027 российский рубль </a:t>
            </a:r>
          </a:p>
          <a:p>
            <a:pPr marL="0" lvl="0" indent="0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</a:pPr>
            <a:r>
              <a:rPr lang="ru-RU" sz="3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российский рубль = 37,33 монгольский тугрик </a:t>
            </a:r>
          </a:p>
        </p:txBody>
      </p:sp>
      <p:pic>
        <p:nvPicPr>
          <p:cNvPr id="2" name="Picture 2" descr="https://www.flashsiberia.com/sites/default/files/uploads/main/284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7252" y="2504210"/>
            <a:ext cx="5699760" cy="42748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20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685800"/>
          </a:xfrm>
        </p:spPr>
        <p:txBody>
          <a:bodyPr/>
          <a:lstStyle/>
          <a:p>
            <a:r>
              <a:rPr lang="ru-RU" altLang="ru-RU" sz="3600" dirty="0" smtClean="0"/>
              <a:t>Достопримечательности Монголии</a:t>
            </a:r>
          </a:p>
        </p:txBody>
      </p:sp>
      <p:pic>
        <p:nvPicPr>
          <p:cNvPr id="2051" name="Содержимое 3" descr="fotografii-mongolii-avtor-mark-progin-7_larg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792163"/>
            <a:ext cx="8763000" cy="5807075"/>
          </a:xfrm>
        </p:spPr>
      </p:pic>
    </p:spTree>
    <p:extLst>
      <p:ext uri="{BB962C8B-B14F-4D97-AF65-F5344CB8AC3E}">
        <p14:creationId xmlns:p14="http://schemas.microsoft.com/office/powerpoint/2010/main" val="1986226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3048000"/>
          </a:xfrm>
        </p:spPr>
        <p:txBody>
          <a:bodyPr/>
          <a:lstStyle/>
          <a:p>
            <a:pPr algn="just"/>
            <a:r>
              <a:rPr lang="ru-RU" altLang="ru-RU" sz="2000" b="1" dirty="0" smtClean="0"/>
              <a:t/>
            </a:r>
            <a:br>
              <a:rPr lang="ru-RU" altLang="ru-RU" sz="2000" b="1" dirty="0" smtClean="0"/>
            </a:br>
            <a:r>
              <a:rPr lang="ru-RU" altLang="ru-RU" sz="1800" dirty="0" smtClean="0"/>
              <a:t>Озеро </a:t>
            </a:r>
            <a:r>
              <a:rPr lang="ru-RU" altLang="ru-RU" sz="1800" dirty="0" err="1" smtClean="0"/>
              <a:t>Хубсугул</a:t>
            </a:r>
            <a:r>
              <a:rPr lang="ru-RU" altLang="ru-RU" sz="1800" dirty="0" smtClean="0"/>
              <a:t> считается самым красивым озером в Монголии. Это самое глубокое озеро в стране. Расположенное у подножия высоких гор хребтов Баян-</a:t>
            </a:r>
            <a:r>
              <a:rPr lang="ru-RU" altLang="ru-RU" sz="1800" dirty="0" err="1" smtClean="0"/>
              <a:t>Зу</a:t>
            </a:r>
            <a:r>
              <a:rPr lang="ru-RU" altLang="ru-RU" sz="1800" dirty="0" smtClean="0"/>
              <a:t>, </a:t>
            </a:r>
            <a:r>
              <a:rPr lang="ru-RU" altLang="ru-RU" sz="1800" dirty="0" err="1" smtClean="0"/>
              <a:t>Хийн-Нууру</a:t>
            </a:r>
            <a:r>
              <a:rPr lang="ru-RU" altLang="ru-RU" sz="1800" dirty="0" smtClean="0"/>
              <a:t> и Мунку-</a:t>
            </a:r>
            <a:r>
              <a:rPr lang="ru-RU" altLang="ru-RU" sz="1800" dirty="0" err="1" smtClean="0"/>
              <a:t>Сардык</a:t>
            </a:r>
            <a:r>
              <a:rPr lang="ru-RU" altLang="ru-RU" sz="1800" dirty="0" smtClean="0"/>
              <a:t>, озеро с кристально чистой водой и живописным девственным побережьем, густо заросшим высокими 25-метровыми лиственницами у самой кромки воды, остается до сих пор нетронутым оазисом дикой природы. В мире осталось совсем немного подобных мест, где совершенно не ощущается присутствие человека и природа сохраняет свое естественное состояние в неизменном первозданном виде на протяжении тысячелетий. Здесь много птиц, можно часто увидеть диких зверей, в притоках водится таймень, а озеро чрезвычайно богато рыбой.</a:t>
            </a:r>
          </a:p>
        </p:txBody>
      </p:sp>
      <p:pic>
        <p:nvPicPr>
          <p:cNvPr id="3075" name="Содержимое 3" descr="37da86e3-3ba0-11e6-a434-89a125fabbe3_original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3200400"/>
            <a:ext cx="8839200" cy="3505200"/>
          </a:xfrm>
        </p:spPr>
      </p:pic>
    </p:spTree>
    <p:extLst>
      <p:ext uri="{BB962C8B-B14F-4D97-AF65-F5344CB8AC3E}">
        <p14:creationId xmlns:p14="http://schemas.microsoft.com/office/powerpoint/2010/main" val="97888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763000" cy="1828800"/>
          </a:xfrm>
        </p:spPr>
        <p:txBody>
          <a:bodyPr/>
          <a:lstStyle/>
          <a:p>
            <a:pPr algn="just"/>
            <a:r>
              <a:rPr lang="ru-RU" altLang="ru-RU" sz="1800" dirty="0" smtClean="0"/>
              <a:t>Падь </a:t>
            </a:r>
            <a:r>
              <a:rPr lang="ru-RU" altLang="ru-RU" sz="1800" dirty="0" err="1" smtClean="0"/>
              <a:t>Ёлын</a:t>
            </a:r>
            <a:r>
              <a:rPr lang="ru-RU" altLang="ru-RU" sz="1800" dirty="0" smtClean="0"/>
              <a:t> </a:t>
            </a:r>
            <a:r>
              <a:rPr lang="ru-RU" altLang="ru-RU" sz="1800" dirty="0" err="1" smtClean="0"/>
              <a:t>ам</a:t>
            </a:r>
            <a:r>
              <a:rPr lang="ru-RU" altLang="ru-RU" sz="1800" dirty="0" smtClean="0"/>
              <a:t>-падь. С северо-восточной стороны гор </a:t>
            </a:r>
            <a:r>
              <a:rPr lang="ru-RU" altLang="ru-RU" sz="1800" dirty="0" err="1" smtClean="0"/>
              <a:t>Гурван</a:t>
            </a:r>
            <a:r>
              <a:rPr lang="ru-RU" altLang="ru-RU" sz="1800" dirty="0" smtClean="0"/>
              <a:t> </a:t>
            </a:r>
            <a:r>
              <a:rPr lang="ru-RU" altLang="ru-RU" sz="1800" dirty="0" err="1" smtClean="0"/>
              <a:t>Сайханы</a:t>
            </a:r>
            <a:r>
              <a:rPr lang="ru-RU" altLang="ru-RU" sz="1800" dirty="0" smtClean="0"/>
              <a:t> </a:t>
            </a:r>
            <a:r>
              <a:rPr lang="ru-RU" altLang="ru-RU" sz="1800" dirty="0" err="1" smtClean="0"/>
              <a:t>нуруу</a:t>
            </a:r>
            <a:r>
              <a:rPr lang="ru-RU" altLang="ru-RU" sz="1800" dirty="0" smtClean="0"/>
              <a:t> находится одна из достопримечательностей Монголии - уникальное творение природы: падь </a:t>
            </a:r>
            <a:r>
              <a:rPr lang="ru-RU" altLang="ru-RU" sz="1800" dirty="0" err="1" smtClean="0"/>
              <a:t>Ёлын</a:t>
            </a:r>
            <a:r>
              <a:rPr lang="ru-RU" altLang="ru-RU" sz="1800" dirty="0" smtClean="0"/>
              <a:t> </a:t>
            </a:r>
            <a:r>
              <a:rPr lang="ru-RU" altLang="ru-RU" sz="1800" dirty="0" err="1" smtClean="0"/>
              <a:t>ам</a:t>
            </a:r>
            <a:r>
              <a:rPr lang="ru-RU" altLang="ru-RU" sz="1800" dirty="0" smtClean="0"/>
              <a:t>-падь на высоте 2109 м, где зимой и иногда летом лежит снег и лед. В 1965 г. падь </a:t>
            </a:r>
            <a:r>
              <a:rPr lang="ru-RU" altLang="ru-RU" sz="1800" dirty="0" err="1" smtClean="0"/>
              <a:t>Ёлым-Ам</a:t>
            </a:r>
            <a:r>
              <a:rPr lang="ru-RU" altLang="ru-RU" sz="1800" dirty="0" smtClean="0"/>
              <a:t> была объявлена заповедником. Падь представляет собой огромную расщелину с отвесными скалами, поднимающими на высоту 2815 м над уровнем моря. Это хорошее место для отдыха.</a:t>
            </a:r>
          </a:p>
        </p:txBody>
      </p:sp>
      <p:pic>
        <p:nvPicPr>
          <p:cNvPr id="4099" name="Содержимое 3" descr="8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2057400"/>
            <a:ext cx="8763000" cy="4648200"/>
          </a:xfrm>
        </p:spPr>
      </p:pic>
    </p:spTree>
    <p:extLst>
      <p:ext uri="{BB962C8B-B14F-4D97-AF65-F5344CB8AC3E}">
        <p14:creationId xmlns:p14="http://schemas.microsoft.com/office/powerpoint/2010/main" val="361145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3.xml><?xml version="1.0" encoding="utf-8"?>
<a:theme xmlns:a="http://schemas.openxmlformats.org/drawingml/2006/main" name="2_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4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7.xml><?xml version="1.0" encoding="utf-8"?>
<a:theme xmlns:a="http://schemas.openxmlformats.org/drawingml/2006/main" name="4_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746</TotalTime>
  <Words>163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11</vt:i4>
      </vt:variant>
    </vt:vector>
  </HeadingPairs>
  <TitlesOfParts>
    <vt:vector size="25" baseType="lpstr">
      <vt:lpstr>Arial</vt:lpstr>
      <vt:lpstr>Calibri</vt:lpstr>
      <vt:lpstr>Corbel</vt:lpstr>
      <vt:lpstr>Franklin Gothic Book</vt:lpstr>
      <vt:lpstr>Franklin Gothic Medium</vt:lpstr>
      <vt:lpstr>Times New Roman</vt:lpstr>
      <vt:lpstr>Wingdings 2</vt:lpstr>
      <vt:lpstr>1_Параллакс</vt:lpstr>
      <vt:lpstr>Параллакс</vt:lpstr>
      <vt:lpstr>2_Параллакс</vt:lpstr>
      <vt:lpstr>Оформление по умолчанию</vt:lpstr>
      <vt:lpstr>Трек</vt:lpstr>
      <vt:lpstr>3_Параллакс</vt:lpstr>
      <vt:lpstr>4_Параллакс</vt:lpstr>
      <vt:lpstr>Монголия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Достопримечательности Монголии</vt:lpstr>
      <vt:lpstr> Озеро Хубсугул считается самым красивым озером в Монголии. Это самое глубокое озеро в стране. Расположенное у подножия высоких гор хребтов Баян-Зу, Хийн-Нууру и Мунку-Сардык, озеро с кристально чистой водой и живописным девственным побережьем, густо заросшим высокими 25-метровыми лиственницами у самой кромки воды, остается до сих пор нетронутым оазисом дикой природы. В мире осталось совсем немного подобных мест, где совершенно не ощущается присутствие человека и природа сохраняет свое естественное состояние в неизменном первозданном виде на протяжении тысячелетий. Здесь много птиц, можно часто увидеть диких зверей, в притоках водится таймень, а озеро чрезвычайно богато рыбой.</vt:lpstr>
      <vt:lpstr>Падь Ёлын ам-падь. С северо-восточной стороны гор Гурван Сайханы нуруу находится одна из достопримечательностей Монголии - уникальное творение природы: падь Ёлын ам-падь на высоте 2109 м, где зимой и иногда летом лежит снег и лед. В 1965 г. падь Ёлым-Ам была объявлена заповедником. Падь представляет собой огромную расщелину с отвесными скалами, поднимающими на высоту 2815 м над уровнем моря. Это хорошее место для отдыха.</vt:lpstr>
      <vt:lpstr> Дворец Богдыхана - самый востребованный и посещаемый памятник истории в Монголии. Он находится в столице государства - Улан-Баторе. Многие считают, что Богдыхан – имя. Нет, это титул, который могли иметь только китайские императоры.  Возведение дворца растянулось на добрую сотню лет: было начато в девятнадцатом веке, а закончили в двадцатом. Строительство его специально предназначено для одного-единственного монарха Монголии.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Фауна монголии</dc:title>
  <dc:creator>Dima Rabtsevich</dc:creator>
  <cp:lastModifiedBy>Пользователь Windows</cp:lastModifiedBy>
  <cp:revision>128</cp:revision>
  <dcterms:created xsi:type="dcterms:W3CDTF">2022-03-30T15:02:49Z</dcterms:created>
  <dcterms:modified xsi:type="dcterms:W3CDTF">2022-04-19T11:40:36Z</dcterms:modified>
</cp:coreProperties>
</file>