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9AD0580-7BE6-4BA8-9B08-2AA4D43B2A25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A705015-63ED-493A-B06A-B19C2536F7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Past Simple</a:t>
            </a:r>
            <a:r>
              <a:rPr lang="ru-RU" b="1" dirty="0" smtClean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ru-RU" b="1" dirty="0" smtClean="0"/>
              <a:t>простое прошедшее время)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sz="4000" dirty="0" smtClean="0">
                <a:solidFill>
                  <a:srgbClr val="FF0000"/>
                </a:solidFill>
              </a:rPr>
              <a:t>Spotlight 4</a:t>
            </a:r>
          </a:p>
          <a:p>
            <a:pPr algn="l"/>
            <a:r>
              <a:rPr lang="ru-RU" sz="2400" b="1" dirty="0" smtClean="0"/>
              <a:t>Филина Екатерина Валерьевна</a:t>
            </a:r>
          </a:p>
          <a:p>
            <a:pPr algn="l"/>
            <a:r>
              <a:rPr lang="ru-RU" sz="2400" b="1" dirty="0" smtClean="0"/>
              <a:t>ГБОУ СОШ </a:t>
            </a:r>
            <a:r>
              <a:rPr lang="en-US" sz="2400" b="1" dirty="0" smtClean="0"/>
              <a:t>“276”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13043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en-US" dirty="0" smtClean="0"/>
              <a:t>She _____ (cook) a cake yesterday.</a:t>
            </a:r>
          </a:p>
          <a:p>
            <a:pPr marL="0" indent="0">
              <a:buNone/>
            </a:pPr>
            <a:r>
              <a:rPr lang="en-US" dirty="0" smtClean="0"/>
              <a:t>2. He ______(visit) his grandma last Summer.</a:t>
            </a:r>
          </a:p>
          <a:p>
            <a:pPr marL="0" indent="0">
              <a:buNone/>
            </a:pPr>
            <a:r>
              <a:rPr lang="en-US" dirty="0" smtClean="0"/>
              <a:t>3. They _____ (play) tennis one week ago.</a:t>
            </a:r>
          </a:p>
          <a:p>
            <a:pPr marL="0" indent="0">
              <a:buNone/>
            </a:pPr>
            <a:r>
              <a:rPr lang="en-US" dirty="0" smtClean="0"/>
              <a:t>4. We _____ (watch) this film two days ago.</a:t>
            </a:r>
          </a:p>
          <a:p>
            <a:pPr marL="0" indent="0">
              <a:buNone/>
            </a:pPr>
            <a:r>
              <a:rPr lang="en-US" dirty="0" smtClean="0"/>
              <a:t>5. Tom _____ (not wash) his dog yesterday.</a:t>
            </a:r>
          </a:p>
          <a:p>
            <a:pPr marL="0" indent="0">
              <a:buNone/>
            </a:pPr>
            <a:r>
              <a:rPr lang="en-US" dirty="0" smtClean="0"/>
              <a:t>6. He ______(not play) soccer last week.</a:t>
            </a:r>
          </a:p>
          <a:p>
            <a:pPr marL="0" indent="0">
              <a:buNone/>
            </a:pPr>
            <a:r>
              <a:rPr lang="en-US" dirty="0" smtClean="0"/>
              <a:t>7._____ (you/dance) with Ann?</a:t>
            </a:r>
          </a:p>
          <a:p>
            <a:pPr marL="0" indent="0">
              <a:buNone/>
            </a:pPr>
            <a:r>
              <a:rPr lang="en-US" dirty="0" smtClean="0"/>
              <a:t>8. _____  (you/paint) a picture yesterday?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Write the verbs in Past Simple tense</a:t>
            </a:r>
            <a:br>
              <a:rPr lang="en-US" dirty="0" smtClean="0"/>
            </a:br>
            <a:r>
              <a:rPr lang="en-US" sz="3600" dirty="0" smtClean="0"/>
              <a:t>(</a:t>
            </a:r>
            <a:r>
              <a:rPr lang="ru-RU" sz="3600" dirty="0" smtClean="0"/>
              <a:t>Запишите глаголы в прошедшем времени)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79014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Простое прошедшее время обозначает действие, которое произошло в прошлом.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Past Simple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5065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Yesterday – </a:t>
            </a:r>
            <a:r>
              <a:rPr lang="ru-RU" dirty="0" smtClean="0"/>
              <a:t>вчера</a:t>
            </a:r>
          </a:p>
          <a:p>
            <a:r>
              <a:rPr lang="en-US" dirty="0" smtClean="0"/>
              <a:t>The day before yesterday – </a:t>
            </a:r>
            <a:r>
              <a:rPr lang="ru-RU" dirty="0" smtClean="0"/>
              <a:t>позавчера</a:t>
            </a:r>
          </a:p>
          <a:p>
            <a:r>
              <a:rPr lang="en-US" dirty="0" smtClean="0"/>
              <a:t>Last month </a:t>
            </a:r>
            <a:r>
              <a:rPr lang="ru-RU" dirty="0" smtClean="0"/>
              <a:t>– в прошлом месяце</a:t>
            </a:r>
            <a:endParaRPr lang="en-US" dirty="0" smtClean="0"/>
          </a:p>
          <a:p>
            <a:r>
              <a:rPr lang="en-US" dirty="0" smtClean="0"/>
              <a:t>Last year </a:t>
            </a:r>
            <a:r>
              <a:rPr lang="ru-RU" dirty="0" smtClean="0"/>
              <a:t>– в прошлом году</a:t>
            </a:r>
            <a:endParaRPr lang="en-US" dirty="0" smtClean="0"/>
          </a:p>
          <a:p>
            <a:r>
              <a:rPr lang="en-US" dirty="0" smtClean="0"/>
              <a:t>Last Summer – </a:t>
            </a:r>
            <a:r>
              <a:rPr lang="ru-RU" dirty="0" smtClean="0"/>
              <a:t>прошлым летом</a:t>
            </a:r>
            <a:endParaRPr lang="en-US" dirty="0" smtClean="0"/>
          </a:p>
          <a:p>
            <a:r>
              <a:rPr lang="en-US" dirty="0" smtClean="0"/>
              <a:t>Last Friday</a:t>
            </a:r>
            <a:r>
              <a:rPr lang="ru-RU" dirty="0" smtClean="0"/>
              <a:t> -  в прошлую пятницу</a:t>
            </a:r>
          </a:p>
          <a:p>
            <a:r>
              <a:rPr lang="en-US" dirty="0" smtClean="0"/>
              <a:t>A year ago</a:t>
            </a:r>
            <a:r>
              <a:rPr lang="ru-RU" dirty="0" smtClean="0"/>
              <a:t> – год назад</a:t>
            </a:r>
            <a:endParaRPr lang="en-US" dirty="0" smtClean="0"/>
          </a:p>
          <a:p>
            <a:r>
              <a:rPr lang="en-US" dirty="0" smtClean="0"/>
              <a:t>Two days ago</a:t>
            </a:r>
            <a:r>
              <a:rPr lang="ru-RU" dirty="0" smtClean="0"/>
              <a:t> – два дня назад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Слова – спутники прошедшего времени: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41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образуется прошедшее время? (</a:t>
            </a:r>
            <a:r>
              <a:rPr lang="en-US" dirty="0" smtClean="0"/>
              <a:t>Past Simple)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52829"/>
            <a:ext cx="7416824" cy="4941810"/>
          </a:xfrm>
        </p:spPr>
      </p:pic>
    </p:spTree>
    <p:extLst>
      <p:ext uri="{BB962C8B-B14F-4D97-AF65-F5344CB8AC3E}">
        <p14:creationId xmlns:p14="http://schemas.microsoft.com/office/powerpoint/2010/main" val="1073027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ilina\Desktop\regularverbs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42379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632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7344816" cy="490484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Запишите глаголы в прошедшем времени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773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ilina\Desktop\hello_html_m7237079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38" y="188640"/>
            <a:ext cx="9144000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738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ilina\Desktop\27496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646"/>
            <a:ext cx="8820472" cy="661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4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Распределите слова по колонкам в соответствии с правилами чтения окончания </a:t>
            </a:r>
            <a:r>
              <a:rPr lang="en-US" sz="3600" b="1" dirty="0" err="1" smtClean="0"/>
              <a:t>ed</a:t>
            </a:r>
            <a:endParaRPr lang="ru-RU" sz="3600" b="1" dirty="0"/>
          </a:p>
        </p:txBody>
      </p:sp>
      <p:pic>
        <p:nvPicPr>
          <p:cNvPr id="4098" name="Picture 2" descr="C:\Users\Filina\Desktop\7055c8f0c20a0dc1d6ebcfc615404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988840"/>
            <a:ext cx="870585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964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</TotalTime>
  <Words>196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Past Simple  (простое прошедшее время)</vt:lpstr>
      <vt:lpstr>Past Simple </vt:lpstr>
      <vt:lpstr>Слова – спутники прошедшего времени:</vt:lpstr>
      <vt:lpstr>Как образуется прошедшее время? (Past Simple)</vt:lpstr>
      <vt:lpstr>Презентация PowerPoint</vt:lpstr>
      <vt:lpstr>Запишите глаголы в прошедшем времени</vt:lpstr>
      <vt:lpstr>Презентация PowerPoint</vt:lpstr>
      <vt:lpstr>Презентация PowerPoint</vt:lpstr>
      <vt:lpstr>Распределите слова по колонкам в соответствии с правилами чтения окончания ed</vt:lpstr>
      <vt:lpstr>Write the verbs in Past Simple tense (Запишите глаголы в прошедшем времени)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 (простое прошедшее время)</dc:title>
  <dc:creator>Филина Екатерина Валерьевна</dc:creator>
  <cp:lastModifiedBy>Филина Екатерина Валерьевна</cp:lastModifiedBy>
  <cp:revision>6</cp:revision>
  <dcterms:created xsi:type="dcterms:W3CDTF">2022-04-19T10:59:34Z</dcterms:created>
  <dcterms:modified xsi:type="dcterms:W3CDTF">2022-04-19T12:08:14Z</dcterms:modified>
</cp:coreProperties>
</file>