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315" r:id="rId3"/>
    <p:sldId id="316" r:id="rId4"/>
    <p:sldId id="317" r:id="rId5"/>
    <p:sldId id="356" r:id="rId6"/>
    <p:sldId id="371" r:id="rId7"/>
    <p:sldId id="333" r:id="rId8"/>
    <p:sldId id="277" r:id="rId9"/>
    <p:sldId id="310" r:id="rId10"/>
    <p:sldId id="350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FF"/>
    <a:srgbClr val="9705C5"/>
    <a:srgbClr val="469E1A"/>
    <a:srgbClr val="0000FF"/>
    <a:srgbClr val="66FF33"/>
    <a:srgbClr val="006C31"/>
    <a:srgbClr val="E2F707"/>
    <a:srgbClr val="FF66FF"/>
    <a:srgbClr val="3C8816"/>
    <a:srgbClr val="CC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66" autoAdjust="0"/>
  </p:normalViewPr>
  <p:slideViewPr>
    <p:cSldViewPr>
      <p:cViewPr>
        <p:scale>
          <a:sx n="68" d="100"/>
          <a:sy n="68" d="100"/>
        </p:scale>
        <p:origin x="-144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0121A-4A9E-43AE-90E9-19AEFA088E6E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2B5D4-1D92-41D6-AAB3-1301B8986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60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4152050-C639-48C5-8758-A142A10D92F3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C8EB165-D367-42B4-A2AD-77B75128B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ОВД портфолио\профсоюз\1614378271_72-p-fon-dlya-detskoi-prezentatsii-svetlii-7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54126" y="-658519"/>
            <a:ext cx="9210031" cy="7245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283968" y="2708920"/>
            <a:ext cx="4314780" cy="38779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Портфолио</a:t>
            </a:r>
            <a:r>
              <a:rPr lang="ru-RU" sz="240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400" dirty="0" err="1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Оконешниковой</a:t>
            </a:r>
            <a:r>
              <a:rPr lang="ru-RU" sz="240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Варвары Дмитриевны</a:t>
            </a:r>
          </a:p>
          <a:p>
            <a:pPr algn="ctr"/>
            <a:r>
              <a:rPr lang="ru-RU" sz="240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МБДОУ детский сад «Саьар5а»</a:t>
            </a:r>
          </a:p>
          <a:p>
            <a:pPr algn="ctr"/>
            <a:endParaRPr lang="ru-RU" dirty="0" smtClean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7030A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dirty="0" smtClean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7030A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dirty="0" smtClean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7030A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ru-RU" dirty="0" smtClean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7030A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Город </a:t>
            </a:r>
            <a:r>
              <a:rPr lang="ru-RU" dirty="0" err="1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Среднеколымск</a:t>
            </a:r>
            <a:r>
              <a:rPr lang="ru-RU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2022г </a:t>
            </a:r>
          </a:p>
          <a:p>
            <a:pPr algn="ctr"/>
            <a:endParaRPr lang="ru-RU" dirty="0" smtClean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7030A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0698" y="476672"/>
            <a:ext cx="576064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" sz="32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Улусный </a:t>
            </a:r>
            <a:r>
              <a:rPr lang="ru-RU" sz="32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конкурс «Воспитатель года - 202</a:t>
            </a:r>
            <a:r>
              <a:rPr lang="" sz="32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C:\Users\1\Desktop\Новая папка\ОВД портфолио\20220414_095342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396959" y="2128531"/>
            <a:ext cx="3741569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75247" y="1551675"/>
            <a:ext cx="6727583" cy="50456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/>
              <a:t> </a:t>
            </a:r>
            <a:r>
              <a:rPr lang="ru-RU" sz="2800" dirty="0">
                <a:solidFill>
                  <a:srgbClr val="7030A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dirty="0">
                <a:latin typeface="Monotype Corsiva" panose="03010101010201010101" pitchFamily="66" charset="0"/>
              </a:rPr>
              <a:t> </a:t>
            </a:r>
            <a:r>
              <a:rPr lang="ru-RU" sz="28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Если ребенок с  радостью  переступает  порог детского сада, встречает  тебя с улыбкой —  это  и есть наивысшая оценка профессионализма  для любого воспитателя. </a:t>
            </a:r>
            <a:r>
              <a:rPr lang="ru-RU" sz="2800" b="1" i="1" dirty="0">
                <a:solidFill>
                  <a:srgbClr val="7030A0"/>
                </a:solidFill>
                <a:latin typeface="Monotype Corsiva" panose="03010101010201010101" pitchFamily="66" charset="0"/>
              </a:rPr>
              <a:t>Высшая награда – любовь детей</a:t>
            </a:r>
            <a:r>
              <a:rPr lang="ru-RU" sz="28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!</a:t>
            </a:r>
          </a:p>
          <a:p>
            <a:endParaRPr lang="ru-RU" sz="28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 </a:t>
            </a:r>
            <a:r>
              <a:rPr lang="ru-RU" sz="2800" b="1" dirty="0">
                <a:latin typeface="Monotype Corsiva" panose="03010101010201010101" pitchFamily="66" charset="0"/>
              </a:rPr>
              <a:t> </a:t>
            </a:r>
            <a:r>
              <a:rPr lang="ru-RU" sz="2800" b="1" i="1" dirty="0">
                <a:solidFill>
                  <a:srgbClr val="7030A0"/>
                </a:solidFill>
                <a:latin typeface="Monotype Corsiva" panose="03010101010201010101" pitchFamily="66" charset="0"/>
              </a:rPr>
              <a:t>Я ещё раз хочу подчеркнуть, что горжусь тем, что мне доверено судьбой вносить свой вклад в наше будущее! И носить с гордостью звание – воспитатель!</a:t>
            </a:r>
            <a:endParaRPr lang="ru-RU" sz="28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39030696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12776"/>
            <a:ext cx="8568952" cy="1569660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4800" b="1" dirty="0" smtClean="0">
                <a:ln w="28575">
                  <a:solidFill>
                    <a:srgbClr val="006C3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 ВНИМАНИЕ!</a:t>
            </a:r>
            <a:endParaRPr lang="ru-RU" sz="4800" b="1" dirty="0">
              <a:ln w="28575">
                <a:solidFill>
                  <a:srgbClr val="006C3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ОВД портфолио\профсоюз\1614378271_72-p-fon-dlya-detskoi-prezentatsii-svetlii-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06" y="-99392"/>
            <a:ext cx="9178606" cy="68762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1472" y="1000108"/>
            <a:ext cx="788896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600" b="1" dirty="0" smtClean="0">
                <a:ln w="1905">
                  <a:solidFill>
                    <a:srgbClr val="16D451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Мое профессиональное Кредо</a:t>
            </a:r>
          </a:p>
          <a:p>
            <a:pPr marL="742950" indent="-742950">
              <a:buAutoNum type="arabicPeriod"/>
            </a:pPr>
            <a:endParaRPr lang="ru-RU" sz="3600" b="1" dirty="0" smtClean="0">
              <a:ln w="1905">
                <a:solidFill>
                  <a:srgbClr val="16D451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742950" indent="-742950"/>
            <a:r>
              <a:rPr lang="ru-RU" sz="3600" b="1" i="1" dirty="0">
                <a:solidFill>
                  <a:srgbClr val="7030A0"/>
                </a:solidFill>
              </a:rPr>
              <a:t>Пускай мне не суждено совершить подвиг, но я горжусь тем, что люди мне доверили самое дорогое — своих детей</a:t>
            </a:r>
            <a:endParaRPr lang="ru-RU" sz="3600" dirty="0">
              <a:solidFill>
                <a:srgbClr val="7030A0"/>
              </a:solidFill>
            </a:endParaRPr>
          </a:p>
          <a:p>
            <a:pPr algn="ctr"/>
            <a:endParaRPr lang="ru-RU" sz="2000" b="1" i="1" dirty="0" smtClean="0">
              <a:solidFill>
                <a:srgbClr val="7030A0"/>
              </a:solidFill>
            </a:endParaRPr>
          </a:p>
          <a:p>
            <a:pPr algn="ctr"/>
            <a:endParaRPr lang="ru-RU" sz="1400" b="1" dirty="0" smtClean="0">
              <a:ln w="1905">
                <a:solidFill>
                  <a:srgbClr val="16D451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44767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ОВД портфолио\профсоюз\1614378271_72-p-fon-dlya-detskoi-prezentatsii-svetlii-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5" y="0"/>
            <a:ext cx="9101115" cy="6776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91680" y="1124744"/>
            <a:ext cx="59584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ln w="50800"/>
              <a:solidFill>
                <a:srgbClr val="7030A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Фамилия</a:t>
            </a:r>
            <a:r>
              <a:rPr lang="ru-RU" sz="2800" b="1" i="1" dirty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dirty="0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Оконешникова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Имя:                    </a:t>
            </a:r>
            <a:r>
              <a:rPr lang="ru-RU" sz="2800" b="1" dirty="0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Варвара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Отчество: </a:t>
            </a:r>
            <a:r>
              <a:rPr lang="ru-RU" sz="2800" b="1" dirty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Дмитриевна</a:t>
            </a:r>
            <a:endParaRPr lang="ru-RU" sz="2800" b="1" dirty="0">
              <a:ln w="50800"/>
              <a:solidFill>
                <a:srgbClr val="7030A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Год рождения </a:t>
            </a:r>
            <a:r>
              <a:rPr lang="ru-RU" sz="2800" b="1" dirty="0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28.12.1987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50800"/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Категория : </a:t>
            </a:r>
            <a:r>
              <a:rPr lang="ru-RU" sz="2800" b="1" dirty="0" smtClean="0">
                <a:ln w="50800"/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1 категория </a:t>
            </a:r>
            <a:endParaRPr lang="ru-RU" sz="2800" b="1" dirty="0">
              <a:ln w="50800"/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u="sng" dirty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Место работы:</a:t>
            </a:r>
            <a:endParaRPr lang="ru-RU" sz="2800" b="1" i="1" u="sng" dirty="0">
              <a:ln w="50800"/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МБДОУ «Детский сад «</a:t>
            </a:r>
            <a:r>
              <a:rPr lang="ru-RU" sz="2800" b="1" dirty="0" err="1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</a:t>
            </a:r>
            <a:r>
              <a:rPr lang="en-US" sz="2800" b="1" dirty="0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lang="ru-RU" sz="2800" b="1" dirty="0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ар5а», </a:t>
            </a:r>
            <a:r>
              <a:rPr lang="ru-RU" sz="2800" b="1" dirty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олжность: </a:t>
            </a:r>
            <a:r>
              <a:rPr lang="ru-RU" sz="2800" b="1" dirty="0" smtClean="0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</a:t>
            </a:r>
            <a:endParaRPr lang="ru-RU" sz="2800" b="1" dirty="0">
              <a:ln w="50800"/>
              <a:solidFill>
                <a:srgbClr val="7030A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u="sng" dirty="0" smtClean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Семейное </a:t>
            </a:r>
            <a:r>
              <a:rPr lang="ru-RU" sz="2800" b="1" i="1" u="sng" dirty="0">
                <a:ln w="50800"/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положение: </a:t>
            </a:r>
            <a:r>
              <a:rPr lang="ru-RU" sz="2800" b="1" i="1" u="sng" dirty="0">
                <a:ln w="50800"/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Замужем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79724" y="447055"/>
            <a:ext cx="4227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66FF33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anose="03010101010201010101" pitchFamily="66" charset="0"/>
              </a:rPr>
              <a:t>Личные данные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66FF33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23181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ОВД портфолио\профсоюз\1614378271_72-p-fon-dlya-detskoi-prezentatsii-svetlii-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76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530643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3. ОБРАЗОВАНИЕ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39588" y="1187846"/>
            <a:ext cx="68808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2008г – ГОУ  Якутский педагогический колледж №- 2 </a:t>
            </a: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г.Якутска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Среднее-специальное.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Воспитатель детей дошкольного возраста и педагог- организатор ритмики и хореографии.</a:t>
            </a:r>
          </a:p>
          <a:p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–ЯТЭК ПК, среднее- специальное.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«Правоохранительные органы»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юрист </a:t>
            </a:r>
          </a:p>
          <a:p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6C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стаж – 14</a:t>
            </a:r>
          </a:p>
          <a:p>
            <a:r>
              <a:rPr lang="ru-RU" b="1" dirty="0" smtClean="0">
                <a:solidFill>
                  <a:srgbClr val="006C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стаж -14</a:t>
            </a:r>
          </a:p>
        </p:txBody>
      </p:sp>
      <p:pic>
        <p:nvPicPr>
          <p:cNvPr id="7" name="Объект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5436095" y="3212977"/>
            <a:ext cx="2664298" cy="3672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64679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7504" y="116632"/>
            <a:ext cx="8892480" cy="66693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5688" y="5096034"/>
            <a:ext cx="82761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</a:p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G:\Воспитатель года 2021 Вышегородцева\IMG_20210125_1341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32" y="548902"/>
            <a:ext cx="7416824" cy="46082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9904" y="269032"/>
            <a:ext cx="8892480" cy="66693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498" y="548902"/>
            <a:ext cx="3736032" cy="52841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42" y="668070"/>
            <a:ext cx="3732366" cy="52785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738958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7504" y="116632"/>
            <a:ext cx="8892480" cy="66693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5688" y="5096034"/>
            <a:ext cx="82761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</a:p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G:\Воспитатель года 2021 Вышегородцева\IMG_20210125_1341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32" y="548902"/>
            <a:ext cx="7416824" cy="46082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9904" y="269032"/>
            <a:ext cx="8892480" cy="66693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96" y="655039"/>
            <a:ext cx="4788024" cy="33849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520" y="2128657"/>
            <a:ext cx="3933480" cy="29501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56051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783578">
            <a:off x="4519108" y="1171624"/>
            <a:ext cx="3340471" cy="47645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1" y="960666"/>
            <a:ext cx="3285374" cy="45183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025921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УСИК\Pictures\free-wallpaper-1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148064" y="908720"/>
            <a:ext cx="35913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методических объединениях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5076056" cy="38070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476" y="3429000"/>
            <a:ext cx="4355976" cy="32669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438150"/>
            <a:ext cx="8791575" cy="598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8144" y="1124744"/>
            <a:ext cx="30996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Активный участник</a:t>
            </a:r>
          </a:p>
          <a:p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конференций,семинаров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4716016" cy="34966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105809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5000">
        <p:split orient="vert"/>
      </p:transition>
    </mc:Choice>
    <mc:Fallback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7217</TotalTime>
  <Words>153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Модульная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РУСИК</dc:creator>
  <cp:lastModifiedBy>1</cp:lastModifiedBy>
  <cp:revision>382</cp:revision>
  <dcterms:created xsi:type="dcterms:W3CDTF">2015-07-02T17:54:36Z</dcterms:created>
  <dcterms:modified xsi:type="dcterms:W3CDTF">2022-04-19T03:22:26Z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2912918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S8.2.3</vt:lpwstr>
  </property>
</Properties>
</file>