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59" r:id="rId4"/>
    <p:sldId id="266" r:id="rId5"/>
    <p:sldId id="265" r:id="rId6"/>
    <p:sldId id="261" r:id="rId7"/>
    <p:sldId id="272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резентация\откуда хлеб пришел\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39" y="116632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2171" y="6103347"/>
            <a:ext cx="86548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 Ефимова Лала </a:t>
            </a:r>
            <a:r>
              <a:rPr lang="ru-RU" sz="2400" b="1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Тофиковна</a:t>
            </a:r>
            <a:endParaRPr lang="ru-RU" sz="2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67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metod-kopilka.ru/images/doc/12/5452/img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33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08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016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резентация\откуда хлеб пришел\otkuda_khlieb_prishiol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7879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s/265274/0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752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529/0000b4f0-0b7ff8ac/img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737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34/101869/3/img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5932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резентация\откуда хлеб пришел\random-140423024130-phpapp01-thumbnail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45048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</dc:creator>
  <cp:lastModifiedBy>Группа №4</cp:lastModifiedBy>
  <cp:revision>9</cp:revision>
  <dcterms:created xsi:type="dcterms:W3CDTF">2017-11-19T03:43:41Z</dcterms:created>
  <dcterms:modified xsi:type="dcterms:W3CDTF">2022-04-19T10:19:56Z</dcterms:modified>
</cp:coreProperties>
</file>