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63" r:id="rId4"/>
    <p:sldId id="265" r:id="rId5"/>
    <p:sldId id="267" r:id="rId6"/>
    <p:sldId id="269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C21B1-D4FD-4BFD-B9C0-5B7D9E0BD2A4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8E40D-2146-4B26-BB0C-D95EFB9651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849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8E40D-2146-4B26-BB0C-D95EFB9651B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Полезное – не полезное</a:t>
            </a:r>
            <a:b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Презентация.</a:t>
            </a:r>
            <a:endParaRPr lang="ru-RU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Лысенко Н.Н.</a:t>
            </a:r>
          </a:p>
          <a:p>
            <a:r>
              <a:rPr lang="ru-RU" dirty="0" smtClean="0"/>
              <a:t>Воспитатель МАДОУ «ДС «Непоседы»</a:t>
            </a:r>
          </a:p>
          <a:p>
            <a:r>
              <a:rPr lang="ru-RU" dirty="0" smtClean="0"/>
              <a:t>ЯНАО, г. Новый Уренгой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Составляем рассказ.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83568" y="1340768"/>
            <a:ext cx="7200800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0" dirty="0">
                <a:solidFill>
                  <a:schemeClr val="bg1"/>
                </a:solidFill>
                <a:effectLst/>
              </a:rPr>
              <a:t>По содержанию марганца, </a:t>
            </a:r>
            <a:r>
              <a:rPr lang="ru-RU" sz="2800" dirty="0">
                <a:solidFill>
                  <a:schemeClr val="bg1"/>
                </a:solidFill>
                <a:effectLst/>
              </a:rPr>
              <a:t>чернике</a:t>
            </a:r>
            <a:r>
              <a:rPr lang="ru-RU" sz="2800" b="0" dirty="0">
                <a:solidFill>
                  <a:schemeClr val="bg1"/>
                </a:solidFill>
                <a:effectLst/>
              </a:rPr>
              <a:t> нет равных среди растений. Кроме того, в </a:t>
            </a:r>
            <a:r>
              <a:rPr lang="ru-RU" sz="2800" dirty="0">
                <a:solidFill>
                  <a:schemeClr val="bg1"/>
                </a:solidFill>
                <a:effectLst/>
              </a:rPr>
              <a:t>чернике</a:t>
            </a:r>
            <a:r>
              <a:rPr lang="ru-RU" sz="2800" b="0" dirty="0">
                <a:solidFill>
                  <a:schemeClr val="bg1"/>
                </a:solidFill>
                <a:effectLst/>
              </a:rPr>
              <a:t> присутствуют: каротин (витамин А), витамины группы В, витамины С и РР. Так же в </a:t>
            </a:r>
            <a:r>
              <a:rPr lang="ru-RU" sz="2800" dirty="0">
                <a:solidFill>
                  <a:schemeClr val="bg1"/>
                </a:solidFill>
                <a:effectLst/>
              </a:rPr>
              <a:t>чернике</a:t>
            </a:r>
            <a:r>
              <a:rPr lang="ru-RU" sz="2800" b="0" dirty="0">
                <a:solidFill>
                  <a:schemeClr val="bg1"/>
                </a:solidFill>
                <a:effectLst/>
              </a:rPr>
              <a:t> имеются дубильные вещества, спирты и эфирное масло.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1720" y="3140968"/>
            <a:ext cx="4968552" cy="3478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0" dirty="0">
                <a:solidFill>
                  <a:schemeClr val="bg1"/>
                </a:solidFill>
                <a:effectLst/>
              </a:rPr>
              <a:t>Основными компонентами </a:t>
            </a:r>
            <a:r>
              <a:rPr lang="ru-RU" sz="2800" dirty="0">
                <a:solidFill>
                  <a:schemeClr val="bg1"/>
                </a:solidFill>
                <a:effectLst/>
              </a:rPr>
              <a:t>молока</a:t>
            </a:r>
            <a:r>
              <a:rPr lang="ru-RU" sz="2800" b="0" dirty="0">
                <a:solidFill>
                  <a:schemeClr val="bg1"/>
                </a:solidFill>
                <a:effectLst/>
              </a:rPr>
              <a:t> являются вода, жир, белки, лактоза (молочный сахар) и минеральные вещества (соли). </a:t>
            </a:r>
            <a:r>
              <a:rPr lang="ru-RU" sz="2800" dirty="0">
                <a:solidFill>
                  <a:schemeClr val="bg1"/>
                </a:solidFill>
                <a:effectLst/>
              </a:rPr>
              <a:t>Молоко содержит</a:t>
            </a:r>
            <a:r>
              <a:rPr lang="ru-RU" sz="2800" b="0" dirty="0">
                <a:solidFill>
                  <a:schemeClr val="bg1"/>
                </a:solidFill>
                <a:effectLst/>
              </a:rPr>
              <a:t> также незначительные количества таких веществ, как пигменты, ферменты, фосфолипиды (вещества с жироподобными свойствами) и газы.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19672" y="3359488"/>
            <a:ext cx="5616624" cy="3465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b="0" dirty="0">
                <a:solidFill>
                  <a:schemeClr val="bg1"/>
                </a:solidFill>
                <a:effectLst/>
              </a:rPr>
              <a:t>В </a:t>
            </a:r>
            <a:r>
              <a:rPr lang="ru-RU" sz="2400" dirty="0">
                <a:solidFill>
                  <a:schemeClr val="bg1"/>
                </a:solidFill>
                <a:effectLst/>
              </a:rPr>
              <a:t>яблоках содержатся</a:t>
            </a:r>
            <a:r>
              <a:rPr lang="ru-RU" sz="2400" b="0" dirty="0">
                <a:solidFill>
                  <a:schemeClr val="bg1"/>
                </a:solidFill>
                <a:effectLst/>
              </a:rPr>
              <a:t> витамины A, С, В1, В2, РР и Е, а также магний, фосфор, йод, железо, селен, калий, кальций и цинк. В совокупности они придают нам жизненных сил, помогают справляться со стрессовыми ситуациями, улучшают работу мозга и укрепляют сердечно-сосудистую систему</a:t>
            </a:r>
            <a:r>
              <a:rPr lang="ru-RU" sz="2400" b="0" dirty="0" smtClean="0">
                <a:solidFill>
                  <a:schemeClr val="bg1"/>
                </a:solidFill>
                <a:effectLst/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83768" y="2852936"/>
            <a:ext cx="4290839" cy="2747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395536" y="404664"/>
            <a:ext cx="806489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Молочные продукты очень полезны для детского организма.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90625" y="1844675"/>
            <a:ext cx="676275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2D050"/>
                </a:solidFill>
                <a:latin typeface="Monotype Corsiva" pitchFamily="66" charset="0"/>
              </a:rPr>
              <a:t>Запомни, это важно знать!</a:t>
            </a:r>
            <a:endParaRPr lang="ru-RU" dirty="0">
              <a:solidFill>
                <a:srgbClr val="92D050"/>
              </a:solidFill>
              <a:latin typeface="Monotype Corsiva" pitchFamily="66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Выбирай полезные продукты.</a:t>
            </a:r>
            <a:endParaRPr lang="ru-RU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259632" y="1844824"/>
            <a:ext cx="6480720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</TotalTime>
  <Words>49</Words>
  <Application>Microsoft Office PowerPoint</Application>
  <PresentationFormat>Экран (4:3)</PresentationFormat>
  <Paragraphs>12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Полезное – не полезное Презентация.</vt:lpstr>
      <vt:lpstr>Составляем рассказ.</vt:lpstr>
      <vt:lpstr>По содержанию марганца, чернике нет равных среди растений. Кроме того, в чернике присутствуют: каротин (витамин А), витамины группы В, витамины С и РР. Так же в чернике имеются дубильные вещества, спирты и эфирное масло.</vt:lpstr>
      <vt:lpstr>Основными компонентами молока являются вода, жир, белки, лактоза (молочный сахар) и минеральные вещества (соли). Молоко содержит также незначительные количества таких веществ, как пигменты, ферменты, фосфолипиды (вещества с жироподобными свойствами) и газы.</vt:lpstr>
      <vt:lpstr>В яблоках содержатся витамины A, С, В1, В2, РР и Е, а также магний, фосфор, йод, железо, селен, калий, кальций и цинк. В совокупности они придают нам жизненных сил, помогают справляться со стрессовыми ситуациями, улучшают работу мозга и укрепляют сердечно-сосудистую систему.</vt:lpstr>
      <vt:lpstr>Презентация PowerPoint</vt:lpstr>
      <vt:lpstr>Молочные продукты очень полезны для детского организма.</vt:lpstr>
      <vt:lpstr>Запомни, это важно знать!</vt:lpstr>
      <vt:lpstr>Выбирай полезные продукты.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Полезное – не полезное</dc:title>
  <dc:creator>dima turin</dc:creator>
  <cp:lastModifiedBy>Тюрина София</cp:lastModifiedBy>
  <cp:revision>9</cp:revision>
  <dcterms:created xsi:type="dcterms:W3CDTF">2017-01-14T11:21:18Z</dcterms:created>
  <dcterms:modified xsi:type="dcterms:W3CDTF">2022-04-19T13:00:45Z</dcterms:modified>
</cp:coreProperties>
</file>