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8" r:id="rId3"/>
    <p:sldId id="259" r:id="rId4"/>
    <p:sldId id="260" r:id="rId5"/>
    <p:sldId id="264" r:id="rId6"/>
    <p:sldId id="266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CDFFE1-E989-4ABA-898D-718EF7E736B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68885A-1C69-4709-82BA-6E2B545316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Подготовила Жилина Наталья Александровна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воспитатель МБДОУ «Детский сад «Крепыш» 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город Гагарин </a:t>
            </a:r>
            <a:b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10000"/>
                  </a:schemeClr>
                </a:solidFill>
              </a:rPr>
              <a:t>2022 год</a:t>
            </a:r>
            <a:endParaRPr lang="ru-RU" sz="18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4" name="Содержимое 7" descr="https://www.tyuiu.ru/wp-content/uploads/2015/09/Otvaga-Muzhestv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983" y="1600200"/>
            <a:ext cx="6595401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Танкист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calendata.ru/wp-content/uploads/2021/05/jh1isi3esr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5608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Моряк 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prooren.ru/sites/default/files/assets/images/2021/07/f_c3vuos0zmy51c2vyy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7048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Артиллеристы 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e-news.su/uploads/posts/2019-07/1563732340_e-news.su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8760"/>
            <a:ext cx="82296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Военный врач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pbs.twimg.com/media/DXyBrW5X4AAaWXB.jpg:larg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799288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Радист 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https://neprizyvnoi.ru/wp-content/uploads/2020/12/pljusy-sluzhby-v-armi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63284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Пограничники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мама\военные профессии\DeW7v-sW0AARn4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282" y="1268760"/>
            <a:ext cx="8076165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Летчик 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Содержимое 5" descr="https://rostec.ru/upload/iblock/7b7/7b75541ed95a315277898f97a227eae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80648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www.dstu.education/news/images/2130/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rgbClr val="808759"/>
      </a:dk1>
      <a:lt1>
        <a:srgbClr val="808759"/>
      </a:lt1>
      <a:dk2>
        <a:srgbClr val="808759"/>
      </a:dk2>
      <a:lt2>
        <a:srgbClr val="D5D1D1"/>
      </a:lt2>
      <a:accent1>
        <a:srgbClr val="BA8E2C"/>
      </a:accent1>
      <a:accent2>
        <a:srgbClr val="DD8047"/>
      </a:accent2>
      <a:accent3>
        <a:srgbClr val="B85B22"/>
      </a:accent3>
      <a:accent4>
        <a:srgbClr val="C28C06"/>
      </a:accent4>
      <a:accent5>
        <a:srgbClr val="F69D1A"/>
      </a:accent5>
      <a:accent6>
        <a:srgbClr val="EFE0BD"/>
      </a:accent6>
      <a:hlink>
        <a:srgbClr val="808759"/>
      </a:hlink>
      <a:folHlink>
        <a:srgbClr val="808759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327</TotalTime>
  <Words>12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Подготовила Жилина Наталья Александровна воспитатель МБДОУ «Детский сад «Крепыш»  город Гагарин  2022 год</vt:lpstr>
      <vt:lpstr>Танкист</vt:lpstr>
      <vt:lpstr>Моряк </vt:lpstr>
      <vt:lpstr>Артиллеристы </vt:lpstr>
      <vt:lpstr>Военный врач</vt:lpstr>
      <vt:lpstr>Радист </vt:lpstr>
      <vt:lpstr>Пограничники </vt:lpstr>
      <vt:lpstr>Летчик 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2022-02-08T06:50:02Z</dcterms:created>
  <dcterms:modified xsi:type="dcterms:W3CDTF">2022-04-19T05:37:09Z</dcterms:modified>
</cp:coreProperties>
</file>