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2"/>
  </p:notesMasterIdLst>
  <p:sldIdLst>
    <p:sldId id="256" r:id="rId2"/>
    <p:sldId id="257" r:id="rId3"/>
    <p:sldId id="288" r:id="rId4"/>
    <p:sldId id="258" r:id="rId5"/>
    <p:sldId id="287" r:id="rId6"/>
    <p:sldId id="289" r:id="rId7"/>
    <p:sldId id="263" r:id="rId8"/>
    <p:sldId id="280" r:id="rId9"/>
    <p:sldId id="298" r:id="rId10"/>
    <p:sldId id="299" r:id="rId11"/>
    <p:sldId id="300" r:id="rId12"/>
    <p:sldId id="311" r:id="rId13"/>
    <p:sldId id="301" r:id="rId14"/>
    <p:sldId id="315" r:id="rId15"/>
    <p:sldId id="313" r:id="rId16"/>
    <p:sldId id="310" r:id="rId17"/>
    <p:sldId id="316" r:id="rId18"/>
    <p:sldId id="309" r:id="rId19"/>
    <p:sldId id="306" r:id="rId20"/>
    <p:sldId id="283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660"/>
  </p:normalViewPr>
  <p:slideViewPr>
    <p:cSldViewPr>
      <p:cViewPr varScale="1">
        <p:scale>
          <a:sx n="71" d="100"/>
          <a:sy n="71" d="100"/>
        </p:scale>
        <p:origin x="126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0A7CF0-7A2B-4B33-A300-1DB62E100761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27F108-30B8-4A06-8CC6-F1D15B607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7F108-30B8-4A06-8CC6-F1D15B60773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753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909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4545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2-HD-BT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91326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1140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3462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1886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955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219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044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408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203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879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127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966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27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861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4755A-B120-465C-BC03-61EFF30B292F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19EAE-DEC1-4E75-9F93-816CB27BAC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655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512168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бюджетное 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    учреждение детский сад № 127 муниципального образования 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                   городской округ город-курорт Сочи Краснодарский край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628800"/>
            <a:ext cx="8064896" cy="4896544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96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/>
            <a:r>
              <a:rPr lang="ru-RU" sz="112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«Планета  детства »</a:t>
            </a:r>
          </a:p>
          <a:p>
            <a:pPr algn="ctr">
              <a:lnSpc>
                <a:spcPct val="120000"/>
              </a:lnSpc>
            </a:pPr>
            <a:r>
              <a:rPr lang="ru-RU" sz="8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(Воспитание и развитие творческих способностей детей </a:t>
            </a:r>
          </a:p>
          <a:p>
            <a:pPr algn="ctr">
              <a:lnSpc>
                <a:spcPct val="120000"/>
              </a:lnSpc>
            </a:pPr>
            <a:r>
              <a:rPr lang="ru-RU" sz="8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среднего дошкольного возраста </a:t>
            </a:r>
          </a:p>
          <a:p>
            <a:pPr algn="ctr">
              <a:lnSpc>
                <a:spcPct val="120000"/>
              </a:lnSpc>
            </a:pPr>
            <a:r>
              <a:rPr lang="ru-RU" sz="8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через музыкально- ритмическую деятельность, </a:t>
            </a:r>
          </a:p>
          <a:p>
            <a:pPr algn="ctr">
              <a:lnSpc>
                <a:spcPct val="120000"/>
              </a:lnSpc>
            </a:pPr>
            <a:r>
              <a:rPr lang="ru-RU" sz="8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посредством </a:t>
            </a:r>
            <a:r>
              <a:rPr lang="ru-RU" sz="8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8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технологий)</a:t>
            </a:r>
          </a:p>
          <a:p>
            <a:pPr algn="r">
              <a:lnSpc>
                <a:spcPct val="120000"/>
              </a:lnSpc>
            </a:pPr>
            <a:endParaRPr lang="ru-RU" sz="29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10000"/>
              </a:lnSpc>
            </a:pPr>
            <a:endParaRPr lang="ru-RU" sz="5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10000"/>
              </a:lnSpc>
            </a:pPr>
            <a:endParaRPr lang="ru-RU" sz="5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10000"/>
              </a:lnSpc>
            </a:pPr>
            <a:r>
              <a:rPr lang="ru-RU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</a:p>
          <a:p>
            <a:pPr algn="r">
              <a:lnSpc>
                <a:spcPct val="110000"/>
              </a:lnSpc>
            </a:pPr>
            <a:r>
              <a:rPr lang="ru-RU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Мелехова О.А., </a:t>
            </a:r>
          </a:p>
          <a:p>
            <a:pPr algn="r">
              <a:lnSpc>
                <a:spcPct val="110000"/>
              </a:lnSpc>
            </a:pPr>
            <a:r>
              <a:rPr lang="ru-RU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средней группы №3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2020-2021 г.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4293096"/>
            <a:ext cx="3037523" cy="19804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4664"/>
            <a:ext cx="8640960" cy="6453336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ru-RU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Форма работы с детьми:           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ru-RU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музыкально- ритмические упражнения,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ru-RU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подвижные, спортивные игры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Picture 2" descr="C:\Documents and Settings\User\Рабочий стол\20211012_1008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198110"/>
            <a:ext cx="2232248" cy="14332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5" descr="C:\Documents and Settings\User\Рабочий стол\20211012_1008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198110"/>
            <a:ext cx="2088232" cy="13750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53780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12968" cy="5930984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ru-RU" sz="24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Форма работы с детьми: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ru-RU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физическая культура на прогулке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pic>
        <p:nvPicPr>
          <p:cNvPr id="4" name="Picture 2" descr="C:\Documents and Settings\User\Рабочий стол\20211012_11563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2480643" cy="14220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3" descr="C:\Documents and Settings\User\Рабочий стол\20211012_11592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6023" y="1556793"/>
            <a:ext cx="1859735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H:\проект танцы\танцы\20211012_11593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9029" y="3861048"/>
            <a:ext cx="2702931" cy="15203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67736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5000">
              <a:schemeClr val="accent1">
                <a:tint val="66000"/>
                <a:satMod val="160000"/>
                <a:alpha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496944" cy="633670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ru-RU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Форма работы с детьми: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ru-RU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гимнастика пробуждения</a:t>
            </a:r>
            <a:endParaRPr lang="ru-RU" sz="2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2" descr="C:\Documents and Settings\User\Рабочий стол\20211014_15194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51720" y="1922101"/>
            <a:ext cx="3168352" cy="15068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3" descr="C:\Documents and Settings\User\Рабочий стол\20211014_15193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11960" y="3933056"/>
            <a:ext cx="2763308" cy="14987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467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4360" y="404664"/>
            <a:ext cx="7955280" cy="58589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Форма работы с детьми: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 музыкального воздействия</a:t>
            </a:r>
            <a:endParaRPr lang="ru-RU" sz="2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2" descr="H:\проект танцы\спорт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7036" y="1628800"/>
            <a:ext cx="2592288" cy="15120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3" descr="H:\проект танцы\спортивн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484785"/>
            <a:ext cx="2798055" cy="15121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4" descr="H:\проект танцы\лето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4346" y="3808638"/>
            <a:ext cx="2618266" cy="16149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5" descr="H:\проект танцы\вода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8978" y="3808638"/>
            <a:ext cx="2664296" cy="15279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766942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5000">
              <a:schemeClr val="accent1">
                <a:lumMod val="40000"/>
                <a:lumOff val="60000"/>
                <a:alpha val="79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4360" y="260648"/>
            <a:ext cx="7955280" cy="6002992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 педагогами  и консультации педиатра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1476" y="1889669"/>
            <a:ext cx="2183287" cy="13735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91"/>
          <a:stretch/>
        </p:blipFill>
        <p:spPr>
          <a:xfrm rot="5400000">
            <a:off x="2104183" y="2224409"/>
            <a:ext cx="2110323" cy="13511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1588" y="1493005"/>
            <a:ext cx="2403589" cy="16561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573016"/>
            <a:ext cx="1979615" cy="13681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  <a:alpha val="7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3561"/>
            <a:ext cx="8568952" cy="6090079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ru-RU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Форма работы с родителями:                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ru-RU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изготовление костюмов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1475" y="3041810"/>
            <a:ext cx="1920629" cy="13504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74838" y="1519379"/>
            <a:ext cx="1639714" cy="11943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80887" y="1459875"/>
            <a:ext cx="1512165" cy="11299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612060" y="1244924"/>
            <a:ext cx="1800202" cy="12718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55971" y="3690201"/>
            <a:ext cx="1455060" cy="10766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09432" y="3907592"/>
            <a:ext cx="1583068" cy="12019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662079" y="4215806"/>
            <a:ext cx="1709808" cy="11374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797329438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accent1">
                <a:tint val="66000"/>
                <a:satMod val="160000"/>
                <a:alpha val="8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F74D9BD-4281-4F0D-86C3-9219D26BF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88640"/>
            <a:ext cx="8568952" cy="6075000"/>
          </a:xfrm>
        </p:spPr>
        <p:txBody>
          <a:bodyPr/>
          <a:lstStyle/>
          <a:p>
            <a:pPr algn="ctr">
              <a:lnSpc>
                <a:spcPct val="100000"/>
              </a:lnSpc>
              <a:buNone/>
            </a:pPr>
            <a:r>
              <a:rPr lang="ru-RU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Форма работы с родителями                     </a:t>
            </a:r>
          </a:p>
          <a:p>
            <a:pPr algn="ctr">
              <a:lnSpc>
                <a:spcPct val="100000"/>
              </a:lnSpc>
              <a:buNone/>
            </a:pPr>
            <a:r>
              <a:rPr lang="ru-RU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dirty="0">
                <a:latin typeface="Times New Roman" panose="02020603050405020304" pitchFamily="18" charset="0"/>
                <a:cs typeface="Times New Roman" pitchFamily="18" charset="0"/>
              </a:rPr>
              <a:t>Проект позволил улучшить детско-родительские отношения,</a:t>
            </a:r>
          </a:p>
          <a:p>
            <a:pPr algn="ctr">
              <a:lnSpc>
                <a:spcPct val="100000"/>
              </a:lnSpc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itchFamily="18" charset="0"/>
              </a:rPr>
              <a:t> а также взаимодействие между родителями и педагогами.</a:t>
            </a:r>
          </a:p>
          <a:p>
            <a:pPr algn="ctr">
              <a:lnSpc>
                <a:spcPct val="100000"/>
              </a:lnSpc>
              <a:buNone/>
            </a:pPr>
            <a:endParaRPr lang="ru-RU" sz="2800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H:\проект танцы\костюмы\20211015_1144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236354" y="2885346"/>
            <a:ext cx="2430465" cy="16638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9734" y="2009006"/>
            <a:ext cx="1707882" cy="1800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1515" y="3356992"/>
            <a:ext cx="1459109" cy="15841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0027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4360" y="116632"/>
            <a:ext cx="7955280" cy="6147007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ru-RU" sz="20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                     В ходе проекта были созданы условия, которые позволили раскрыть  музыкально- ритмические способности и  творческий потенциал воспитанников. </a:t>
            </a:r>
          </a:p>
          <a:p>
            <a:pPr algn="just">
              <a:lnSpc>
                <a:spcPct val="100000"/>
              </a:lnSpc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течение всего проекта дети показывали себя самостоятельными и инициативными участниками. </a:t>
            </a:r>
          </a:p>
          <a:p>
            <a:pPr algn="just">
              <a:lnSpc>
                <a:spcPct val="100000"/>
              </a:lnSpc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Благодаря 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здоровьесберегающим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технологиям (через развитие музыкально-ритмических  способностей), у детей успешно формируется  осмысленное отношение к здоровью, как важной жизненной позиции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4953" y="2946955"/>
            <a:ext cx="1359055" cy="21627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181" y="3082984"/>
            <a:ext cx="1484124" cy="11490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842" y="3160484"/>
            <a:ext cx="1942923" cy="12952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9243" y="4725144"/>
            <a:ext cx="1961841" cy="13078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605589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  <a:alpha val="26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552728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ru-RU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Заключительный этап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Представление  результатов  проекта общественности – педагогам  и родителям (фото выставка).</a:t>
            </a:r>
          </a:p>
          <a:p>
            <a:pPr algn="just">
              <a:lnSpc>
                <a:spcPct val="100000"/>
              </a:lnSpc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Обобщение  и распространение  опыта работы по проекту (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методические рекомендации по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здоровьюсбереющим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технологиям, mp3 фонотека,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мультимедийная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презентация).</a:t>
            </a:r>
          </a:p>
          <a:p>
            <a:pPr algn="just">
              <a:lnSpc>
                <a:spcPct val="100000"/>
              </a:lnSpc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Проведение воспитательного события для участников проекта с применением дистанционных технологий. 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«Планета детства»                                                                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    </a:t>
            </a:r>
            <a:endParaRPr lang="ru-RU" sz="2400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2821" y="4509121"/>
            <a:ext cx="2369853" cy="14401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776155"/>
            <a:ext cx="2405046" cy="15087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2780928"/>
            <a:ext cx="2160240" cy="14139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249" y="4581128"/>
            <a:ext cx="2347664" cy="14900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11738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7955280" cy="6048672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Список литературы:</a:t>
            </a:r>
          </a:p>
          <a:p>
            <a:pPr marL="457200" indent="-457200">
              <a:lnSpc>
                <a:spcPct val="120000"/>
              </a:lnSpc>
              <a:buAutoNum type="arabicPeriod"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ОТ РОЖДЕНИЯ ДО ШКОЛЫ. Инновационная программа дошкольного образования. / Под ред. Н.Е.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Вераксы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Т.С. Комаровой, Э. М. Дорофеевой. — Издание шестое,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испр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и доп.— М.: МОЗАИКА-СИНТЕЗ, 2020. — c.368.</a:t>
            </a:r>
          </a:p>
          <a:p>
            <a:pPr marL="457200" indent="-457200">
              <a:lnSpc>
                <a:spcPct val="120000"/>
              </a:lnSpc>
              <a:buAutoNum type="arabicPeriod"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Пензулаева Л.И.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Фuзкультурные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занятuя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в детском саду. Средняя группа. Конспекты занятий. –– М.: МОЗАИКА-СИНТЕЗ, 2016.</a:t>
            </a:r>
          </a:p>
          <a:p>
            <a:pPr marL="457200" indent="-457200">
              <a:lnSpc>
                <a:spcPct val="120000"/>
              </a:lnSpc>
              <a:buAutoNum type="arabicPeriod"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Зацепина М.Б. Музыкальное воспитание в детском саду. Программа и методические рекомендации. Для работы с детьми 2-7 лет. Издательский дом: Мозаика-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Синтез.Год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издания: 2016</a:t>
            </a:r>
          </a:p>
          <a:p>
            <a:pPr marL="457200" indent="-457200">
              <a:lnSpc>
                <a:spcPct val="120000"/>
              </a:lnSpc>
              <a:buAutoNum type="arabicPeriod"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Анисимова М.В. Музыка здоровья: Программа музыкального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здоровьесберегающего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развития дошкольников. — М.: ТЦ Сфера, 2014. — 128 с. — (Библиотека Воспитателя).</a:t>
            </a:r>
          </a:p>
          <a:p>
            <a:pPr marL="457200" lvl="0" indent="-457200">
              <a:lnSpc>
                <a:spcPct val="120000"/>
              </a:lnSpc>
              <a:buFont typeface="Arial" panose="020B0604020202020204" pitchFamily="34" charset="0"/>
              <a:buAutoNum type="arabicPeriod"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Горшкова, Е.В. О музыкально-двигательном творчестве в танце. [Текст] / Е.В.Горшкова. – М.,  2001. – 134с.</a:t>
            </a:r>
          </a:p>
          <a:p>
            <a:pPr marL="457200" lvl="0" indent="-457200">
              <a:lnSpc>
                <a:spcPct val="120000"/>
              </a:lnSpc>
              <a:buFont typeface="Arial" panose="020B0604020202020204" pitchFamily="34" charset="0"/>
              <a:buAutoNum type="arabicPeriod"/>
            </a:pP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Немова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Г.В., Малышева, А.Н. Праздники, игры и танцы для дошкольников [Текст] /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Г.В.Немова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А.Н.Малышева. – М., 2007. - 325с.</a:t>
            </a:r>
          </a:p>
          <a:p>
            <a:pPr marL="457200" lvl="0" indent="-457200">
              <a:lnSpc>
                <a:spcPct val="120000"/>
              </a:lnSpc>
              <a:buFont typeface="Arial" panose="020B0604020202020204" pitchFamily="34" charset="0"/>
              <a:buAutoNum type="arabicPeriod"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Пуртова, Т.В., Беликова, А.Н. Учите детей танцевать [Текст] / Т.В.Пуртова, А.Н.Беликова. – М., 2008. – 289с.</a:t>
            </a:r>
          </a:p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AutoNum type="arabicPeriod"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Буренина А. И.Ритмическая мозаика:(Программа по ритмической пластике для детей дошкольного и младшего школьного возраста).- 2-е издание.,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испр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и доп. –</a:t>
            </a:r>
            <a:r>
              <a:rPr lang="ru-RU" sz="1800" u="sng" dirty="0" err="1">
                <a:latin typeface="Times New Roman" pitchFamily="18" charset="0"/>
                <a:cs typeface="Times New Roman" pitchFamily="18" charset="0"/>
              </a:rPr>
              <a:t>Спб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: ЛОИРО, 2000 г.</a:t>
            </a:r>
          </a:p>
          <a:p>
            <a:pPr marL="457200" lvl="0" indent="-457200">
              <a:lnSpc>
                <a:spcPct val="110000"/>
              </a:lnSpc>
              <a:buFont typeface="Arial" panose="020B0604020202020204" pitchFamily="34" charset="0"/>
              <a:buAutoNum type="arabicPeriod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805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 темы:</a:t>
            </a:r>
            <a:r>
              <a:rPr lang="ru-RU" sz="2200" b="1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sz="2200" b="1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22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sz="22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2000" b="1" i="1" dirty="0"/>
              <a:t>.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 </a:t>
            </a:r>
            <a:br>
              <a:rPr lang="ru-RU" sz="2000" b="1" dirty="0"/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одной из приоритетных задач, стоящих перед педагогами, является сохранение здоровья детей в процессе воспитания и обучения. Формирование здорового образа жизни начинается уже в детском саду. Основой является ежедневная партнерская совместная деятельность педагога и ребенка в течение дня.</a:t>
            </a:r>
          </a:p>
          <a:p>
            <a:pPr algn="just">
              <a:lnSpc>
                <a:spcPct val="170000"/>
              </a:lnSpc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Педагогам дошкольных учреждений  необходимо комплексно решать задачи физического, интеллектуального, эмоционального и личностного развития ребенка, активно внедряя в этот процесс наиболее эффективные технологии </a:t>
            </a:r>
            <a:r>
              <a:rPr lang="ru-RU" sz="6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здоровьесбережения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70000"/>
              </a:lnSpc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средств профилактики и укрепления здоровья детей являются музыкально-ритмические движения. В процессе занятий музыкально-ритмическими движениями  укрепляется организм ребенка, развивается музыкальный слух, память, внимание, речь; воспитываются морально-волевые качества – ловкость, быстрота, целеустремленность. Вырабатываются такие свойства движения как мягкость, пружинистость, энергичность, улучшается кровообращение, дыхательные процессы, развивается мускулатура. </a:t>
            </a:r>
            <a:r>
              <a:rPr lang="ru-RU" sz="5600" dirty="0"/>
              <a:t/>
            </a:r>
            <a:br>
              <a:rPr lang="ru-RU" sz="5600" dirty="0"/>
            </a:br>
            <a:endParaRPr lang="ru-RU" sz="5600" dirty="0"/>
          </a:p>
        </p:txBody>
      </p:sp>
    </p:spTree>
  </p:cSld>
  <p:clrMapOvr>
    <a:masterClrMapping/>
  </p:clrMapOvr>
  <p:transition spd="slow">
    <p:randomBar dir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4360" y="1268760"/>
            <a:ext cx="7955280" cy="49948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Благодарим за внимание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2708920"/>
            <a:ext cx="4428492" cy="18067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381328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70000"/>
              </a:lnSpc>
              <a:buNone/>
            </a:pPr>
            <a:r>
              <a:rPr lang="ru-RU" sz="7200" b="1" dirty="0">
                <a:latin typeface="Times New Roman" panose="02020603050405020304" pitchFamily="18" charset="0"/>
                <a:cs typeface="Times New Roman" pitchFamily="18" charset="0"/>
              </a:rPr>
              <a:t>                                    </a:t>
            </a:r>
            <a:r>
              <a:rPr lang="ru-RU" sz="6400" b="1" dirty="0">
                <a:latin typeface="Times New Roman" panose="02020603050405020304" pitchFamily="18" charset="0"/>
                <a:cs typeface="Times New Roman" pitchFamily="18" charset="0"/>
              </a:rPr>
              <a:t>Проблема-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современном обществе проблема сохранения и укрепления здоровья детей является как никогда ранее актуальной..В наш информационный век дети и взрослые увлечены компьютерными играми, интернетом, телевидением и т.д., мало времени отводят занятиям спортом, активному отдыху. Вследствие чего у каждого второго ребенка наблюдается искривление позвоночника, ослабленное зрение и слух, а также некоторые психические расстройства. Занятия  позволяют нам смотреть на музыкально-ритмическое воспитание в дошкольных учреждениях как на важный процесс развития детей.</a:t>
            </a:r>
          </a:p>
          <a:p>
            <a:pPr algn="just">
              <a:lnSpc>
                <a:spcPct val="120000"/>
              </a:lnSpc>
            </a:pPr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сохранение и укрепление физического здоровья детей через музыку и движение.</a:t>
            </a:r>
          </a:p>
          <a:p>
            <a:pPr algn="just">
              <a:lnSpc>
                <a:spcPct val="120000"/>
              </a:lnSpc>
            </a:pPr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-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пластичность, свободу движений, умение контролировать смену ощущений в процессе напряжения и расслабления мышц, улучшать осанку и координацию движений;</a:t>
            </a:r>
          </a:p>
          <a:p>
            <a:pPr lvl="0" algn="just">
              <a:lnSpc>
                <a:spcPct val="120000"/>
              </a:lnSpc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- совершенствовать дыхательный аппарат, осуществляя контроль над правильным дыханием во время движений;</a:t>
            </a:r>
          </a:p>
          <a:p>
            <a:pPr lvl="0" algn="just">
              <a:lnSpc>
                <a:spcPct val="120000"/>
              </a:lnSpc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- воспитывать желание научиться управлять своим телом;</a:t>
            </a:r>
          </a:p>
          <a:p>
            <a:pPr lvl="0" algn="just">
              <a:lnSpc>
                <a:spcPct val="120000"/>
              </a:lnSpc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- обучать особенностям движений, соответствующих каждому из направлений музыкального искусства.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760640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Объект-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развитие творческих способностей детей среднего дошкольного возраста</a:t>
            </a:r>
          </a:p>
          <a:p>
            <a:pPr algn="just">
              <a:lnSpc>
                <a:spcPct val="10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Предмет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-совокупность методов и приемов, средств для развития музыкально-ритмических  способностей у детей среднего дошкольного возраста посредством использования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технологий</a:t>
            </a:r>
          </a:p>
          <a:p>
            <a:pPr algn="just">
              <a:lnSpc>
                <a:spcPct val="100000"/>
              </a:lnSpc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воспитанники средней  группы, педагоги, педиатр, родители (законные представители)</a:t>
            </a:r>
          </a:p>
          <a:p>
            <a:pPr algn="just">
              <a:lnSpc>
                <a:spcPct val="100000"/>
              </a:lnSpc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реализации проекта: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-создание предметно-пространственной среды для музыкально-ритмической  деятельности;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-методическое обеспечение программы;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-взаимосвязь с семьей.</a:t>
            </a:r>
          </a:p>
          <a:p>
            <a:pPr algn="just">
              <a:lnSpc>
                <a:spcPct val="100000"/>
              </a:lnSpc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Сроки реализации- </a:t>
            </a:r>
            <a:r>
              <a:rPr lang="ru-RU" sz="1800" b="1" dirty="0"/>
              <a:t>(</a:t>
            </a:r>
            <a:r>
              <a:rPr lang="ru-RU" sz="1800" dirty="0"/>
              <a:t>15.10.20-05.03.21уч.год)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Продукт проекта-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презентация проекта</a:t>
            </a:r>
          </a:p>
          <a:p>
            <a:pPr algn="just">
              <a:lnSpc>
                <a:spcPct val="100000"/>
              </a:lnSpc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Вид проекта-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творческий проект</a:t>
            </a:r>
          </a:p>
          <a:p>
            <a:pPr>
              <a:lnSpc>
                <a:spcPct val="10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43204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Новизна проекта</a:t>
            </a:r>
            <a:endParaRPr lang="ru-RU" sz="20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Воспитание и развитие творческих способностей детей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среднего дошкольного возраста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через музыкально- ритмическую деятельность, посредством </a:t>
            </a:r>
            <a:r>
              <a:rPr lang="ru-RU" sz="2400" b="1" i="1" dirty="0" err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технологий</a:t>
            </a:r>
            <a:endParaRPr lang="ru-RU" sz="24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3429000"/>
            <a:ext cx="2376264" cy="19406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Планируемые результаты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832648"/>
          </a:xfrm>
        </p:spPr>
        <p:txBody>
          <a:bodyPr>
            <a:noAutofit/>
          </a:bodyPr>
          <a:lstStyle/>
          <a:p>
            <a:pPr lvl="0" algn="just">
              <a:lnSpc>
                <a:spcPct val="120000"/>
              </a:lnSpc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- развитие пластичности, свободы движений, умения контролировать смену ощущений в процессе напряжения и расслабления мышц;</a:t>
            </a:r>
          </a:p>
          <a:p>
            <a:pPr lvl="0" algn="just">
              <a:lnSpc>
                <a:spcPct val="120000"/>
              </a:lnSpc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- укрепление осанки и улучшение координации движений;</a:t>
            </a:r>
          </a:p>
          <a:p>
            <a:pPr lvl="0" algn="just">
              <a:lnSpc>
                <a:spcPct val="120000"/>
              </a:lnSpc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- умение контролировать дыхание во время движений, умение различать направления музыкального искусства и выполнять движения, соответствующие каждому из направлений;</a:t>
            </a:r>
          </a:p>
          <a:p>
            <a:pPr lvl="0" algn="just">
              <a:lnSpc>
                <a:spcPct val="120000"/>
              </a:lnSpc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- положительная динамика развития музыкально-ритмических способностей детей в комплексе со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технологиями.</a:t>
            </a:r>
          </a:p>
          <a:p>
            <a:pPr algn="just">
              <a:lnSpc>
                <a:spcPct val="120000"/>
              </a:lnSpc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активность во взаимодействии с родителями по вопросам сохранения и укрепления здоровья детей;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- повышение уровня педагогической компетентности в области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0000"/>
              </a:lnSpc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- повышение педагогической культуры родителей;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-  сотрудничество с педагогами ДОУ в решении проблем оздоровления детей;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-  консультации  с педиатром в решении проблем оздоровления детей;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1600" dirty="0"/>
              <a:t>    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  в подготовке и проведении праздников, досугов, развлечений, изготовление костюмов и атрибутов).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Организационно- </a:t>
            </a:r>
            <a:b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подготовительный этап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составление плана реализации проекта;</a:t>
            </a:r>
          </a:p>
          <a:p>
            <a:pPr>
              <a:lnSpc>
                <a:spcPct val="170000"/>
              </a:lnSpc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подбор методической литературы и интернет ресурсов по данной теме </a:t>
            </a:r>
          </a:p>
          <a:p>
            <a:pPr>
              <a:lnSpc>
                <a:spcPct val="170000"/>
              </a:lnSpc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 (комплексы упражнений, хороводные игры,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физкульт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- минутки, танцевальные  разминки, подвижные, спортивные игры, информационный и наглядный материал, составление mp3 фонотеки (электронный носитель: диск, флэш-память);</a:t>
            </a:r>
          </a:p>
          <a:p>
            <a:pPr lvl="0">
              <a:lnSpc>
                <a:spcPct val="170000"/>
              </a:lnSpc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привлечение педиатра  для консультирования родителей и педагогов по данной теме;</a:t>
            </a:r>
          </a:p>
          <a:p>
            <a:pPr>
              <a:lnSpc>
                <a:spcPct val="170000"/>
              </a:lnSpc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работа с родителями: информирование о проекте, привлечение к работе над ним.</a:t>
            </a:r>
          </a:p>
          <a:p>
            <a:pPr>
              <a:lnSpc>
                <a:spcPct val="150000"/>
              </a:lnSpc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Основной этап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6093296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Формы работы с детьми: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- технологии сохранения и стимулирования  здоровья: динамические паузы, гимнастика пробуждения,  подвижные, спортивные игры, утренняя зарядка, танцевальная разминка, </a:t>
            </a:r>
            <a:r>
              <a:rPr lang="ru-RU" sz="6400" dirty="0" err="1">
                <a:latin typeface="Times New Roman" pitchFamily="18" charset="0"/>
                <a:cs typeface="Times New Roman" pitchFamily="18" charset="0"/>
              </a:rPr>
              <a:t>физкульт-минутки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, физическая культура на прогулке; </a:t>
            </a:r>
          </a:p>
          <a:p>
            <a:pPr algn="just">
              <a:lnSpc>
                <a:spcPct val="170000"/>
              </a:lnSpc>
              <a:buNone/>
            </a:pP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    - коррекционные  технологии: технологии музыкального воздействия; </a:t>
            </a:r>
          </a:p>
          <a:p>
            <a:pPr algn="just">
              <a:lnSpc>
                <a:spcPct val="170000"/>
              </a:lnSpc>
              <a:buNone/>
            </a:pP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   - открытые занятия и воспитательные события: «Здравствуй, весна!»,  «Солнце, воздух и вода- наши лучшие друзья!», «Планета детства».</a:t>
            </a:r>
          </a:p>
          <a:p>
            <a:pPr algn="just">
              <a:lnSpc>
                <a:spcPct val="170000"/>
              </a:lnSpc>
            </a:pP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Формы работы педагогов, педиатра: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консультации, информационные материалы, методические рекомендации по </a:t>
            </a:r>
            <a:r>
              <a:rPr lang="ru-RU" sz="6400" dirty="0" err="1">
                <a:latin typeface="Times New Roman" pitchFamily="18" charset="0"/>
                <a:cs typeface="Times New Roman" pitchFamily="18" charset="0"/>
              </a:rPr>
              <a:t>здоровьюсберегающим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 технологиям, мультимедийные презентации, mp3 фонотека (электронный носитель: диск, флэш-память), фотовыставки .</a:t>
            </a:r>
            <a:endParaRPr lang="ru-RU" sz="6400" dirty="0"/>
          </a:p>
          <a:p>
            <a:pPr algn="just">
              <a:lnSpc>
                <a:spcPct val="170000"/>
              </a:lnSpc>
            </a:pP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Формы работы с родителями: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использование СМИ, персонального сайта «Образовательная социальная сеть», клуб «Выходного дня» (беседы,  родительские собрания, анкетирование,  памятки, рисование и изготовление  костюмов и  атрибутов для занятий, игр, развлечений, досугов, консультирование).</a:t>
            </a:r>
          </a:p>
          <a:p>
            <a:pPr algn="just">
              <a:lnSpc>
                <a:spcPct val="170000"/>
              </a:lnSpc>
            </a:pPr>
            <a:endParaRPr lang="ru-RU" sz="7200" dirty="0"/>
          </a:p>
          <a:p>
            <a:pPr>
              <a:lnSpc>
                <a:spcPct val="150000"/>
              </a:lnSpc>
            </a:pPr>
            <a:r>
              <a:rPr lang="ru-RU" sz="1400" dirty="0"/>
              <a:t>.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850" y="188640"/>
            <a:ext cx="8655864" cy="60750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Форма работы с детьми: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утренняя зарядка, танцевальная разминка,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НОД (</a:t>
            </a:r>
            <a:r>
              <a:rPr lang="ru-RU" sz="2000" b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физкульт</a:t>
            </a:r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-минутки)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pic>
        <p:nvPicPr>
          <p:cNvPr id="4" name="Picture 2" descr="H:\проект танцы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7370" y="1649024"/>
            <a:ext cx="1728192" cy="18853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7370" y="3758201"/>
            <a:ext cx="1965283" cy="18347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281071" y="1772816"/>
            <a:ext cx="3148533" cy="1771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7737" y="3933056"/>
            <a:ext cx="2413459" cy="14850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486930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След самолета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1050</TotalTime>
  <Words>1324</Words>
  <Application>Microsoft Office PowerPoint</Application>
  <PresentationFormat>Экран (4:3)</PresentationFormat>
  <Paragraphs>108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Century Gothic</vt:lpstr>
      <vt:lpstr>Times New Roman</vt:lpstr>
      <vt:lpstr>След самолета</vt:lpstr>
      <vt:lpstr>                                      Муниципальное дошкольное образовательное бюджетное       учреждение детский сад № 127 муниципального образования                      городской округ город-курорт Сочи Краснодарский край </vt:lpstr>
      <vt:lpstr>   Актуальность темы:  .   </vt:lpstr>
      <vt:lpstr>Презентация PowerPoint</vt:lpstr>
      <vt:lpstr>Презентация PowerPoint</vt:lpstr>
      <vt:lpstr> Новизна проекта</vt:lpstr>
      <vt:lpstr>                            Планируемые результаты</vt:lpstr>
      <vt:lpstr> Организационно-  подготовительный этап</vt:lpstr>
      <vt:lpstr>Основной этап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  бюджетное учреждение детский сад № 127 г.Сочи</dc:title>
  <dc:creator>User</dc:creator>
  <cp:lastModifiedBy>толик</cp:lastModifiedBy>
  <cp:revision>139</cp:revision>
  <cp:lastPrinted>2022-04-19T07:57:17Z</cp:lastPrinted>
  <dcterms:created xsi:type="dcterms:W3CDTF">2021-10-14T08:59:38Z</dcterms:created>
  <dcterms:modified xsi:type="dcterms:W3CDTF">2022-04-19T17:36:45Z</dcterms:modified>
</cp:coreProperties>
</file>