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8" r:id="rId4"/>
    <p:sldId id="272" r:id="rId5"/>
    <p:sldId id="271" r:id="rId6"/>
    <p:sldId id="269" r:id="rId7"/>
    <p:sldId id="258" r:id="rId8"/>
    <p:sldId id="259" r:id="rId9"/>
    <p:sldId id="261" r:id="rId10"/>
    <p:sldId id="262" r:id="rId11"/>
    <p:sldId id="263" r:id="rId12"/>
    <p:sldId id="264" r:id="rId13"/>
    <p:sldId id="275" r:id="rId14"/>
    <p:sldId id="276" r:id="rId15"/>
    <p:sldId id="280" r:id="rId16"/>
    <p:sldId id="265" r:id="rId17"/>
    <p:sldId id="281" r:id="rId18"/>
    <p:sldId id="266" r:id="rId19"/>
    <p:sldId id="282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71" d="100"/>
          <a:sy n="71" d="100"/>
        </p:scale>
        <p:origin x="13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2F766D5-7721-4ED1-9FBE-D7B424712018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87CB535-98DB-4BD9-9361-8B5D1FA39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бюджетное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учреждение детский сад № 127 муниципального образования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городской округ город-курорт Сочи Краснодарский край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7160840" cy="4824536"/>
          </a:xfrm>
        </p:spPr>
        <p:txBody>
          <a:bodyPr>
            <a:normAutofit fontScale="25000" lnSpcReduction="20000"/>
          </a:bodyPr>
          <a:lstStyle/>
          <a:p>
            <a:endParaRPr lang="ru-RU" sz="8000" b="1" i="1" dirty="0" smtClean="0"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  <a:p>
            <a:endParaRPr lang="ru-RU" sz="8000" b="1" i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ru-RU" sz="1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1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«Островок здоровья и веселья»</a:t>
            </a:r>
          </a:p>
          <a:p>
            <a:pPr algn="ctr"/>
            <a:r>
              <a:rPr lang="ru-RU" sz="1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озеленение и благоустройство участка  </a:t>
            </a:r>
            <a:r>
              <a:rPr lang="ru-RU" sz="1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1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</a:t>
            </a:r>
          </a:p>
          <a:p>
            <a:pPr algn="ctr"/>
            <a:r>
              <a:rPr lang="ru-RU" sz="1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20000"/>
              </a:lnSpc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>
              <a:lnSpc>
                <a:spcPct val="120000"/>
              </a:lnSpc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Мелехова Ольга Александровна,</a:t>
            </a:r>
          </a:p>
          <a:p>
            <a:pPr algn="r">
              <a:lnSpc>
                <a:spcPct val="120000"/>
              </a:lnSpc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algn="r">
              <a:lnSpc>
                <a:spcPct val="120000"/>
              </a:lnSpc>
            </a:pP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2021г. </a:t>
            </a:r>
          </a:p>
          <a:p>
            <a:endParaRPr lang="ru-RU" b="1" i="1" dirty="0" smtClean="0"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  <a:p>
            <a:endParaRPr lang="ru-RU" b="1" i="1" dirty="0">
              <a:solidFill>
                <a:schemeClr val="tx1"/>
              </a:solidFill>
              <a:cs typeface="Aharoni" pitchFamily="2" charset="-79"/>
            </a:endParaRPr>
          </a:p>
          <a:p>
            <a:r>
              <a:rPr lang="ru-RU" b="1" i="1" dirty="0" smtClean="0">
                <a:solidFill>
                  <a:schemeClr val="tx1"/>
                </a:solidFill>
                <a:cs typeface="Aharoni" pitchFamily="2" charset="-79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 реализации: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2 этап – основной (июнь)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формление клумб, павильона;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обработка почвы и выравнивание клумб;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ысадка рассады, саженцев, семян родителями и воспитанниками;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уход за растениями воспитанниками 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стетическое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оформление участка.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етальное обследование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рациональное распределение местоположение будущих объектов.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 реализации: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3 этап заключительный (июль)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 работы по реализации проекта на сайте;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Обобщение результатов работы;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Формулировка выводов.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благоустройство участка в соответствии с поставленными задачами;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участие родителей в благоустройстве участка;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преобразовать предметно – игровую среду ;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укрепить заинтересованность родителей в сотрудничестве с воспитателем;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создание условий : - для отдыха, игры, занятием спорта;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- для поддержания и укрепления здоровья воспитанников;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создание своего «образа» на участке.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Дети узнали много интересных сведений и фактов о растениях;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Научились самостоятельно сажать семена укропа, перца, петрушки, севок и ухаживать за ними; 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воспитание правильного отношения детей к природе, к результатам труда;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удовлетворённость со стороны воспитателя, родителей, воспитанников.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601272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Посадка  семян</a:t>
            </a:r>
            <a:endParaRPr lang="ru-RU" b="1" dirty="0"/>
          </a:p>
        </p:txBody>
      </p:sp>
      <p:pic>
        <p:nvPicPr>
          <p:cNvPr id="1026" name="Picture 2" descr="H:\семинар\СЕМИНАР. ФОТО\IMG_20210525_11144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882" y="961193"/>
            <a:ext cx="2233973" cy="2595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H:\семинар\СЕМИНАР. ФОТО\IMG_20210525_1115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3858" y="673152"/>
            <a:ext cx="1904868" cy="2539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H:\семинар\СЕМИНАР. ФОТО\IMG_20210525_1115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3789040"/>
            <a:ext cx="2081279" cy="2775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5" descr="H:\семинар\СЕМИНАР. ФОТО\IMG_20210329_1053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3858" y="3611490"/>
            <a:ext cx="2070230" cy="27603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6" descr="H:\семинар\СЕМИНАР. ФОТО\IMG_20210329_10534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124" y="3556557"/>
            <a:ext cx="2198676" cy="2743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 descr="H:\семинар\СЕМИНАР. ФОТО\IMG_20210625_10450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88641"/>
            <a:ext cx="237626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Поливаем огород</a:t>
            </a:r>
            <a:endParaRPr lang="ru-RU" b="1" dirty="0"/>
          </a:p>
        </p:txBody>
      </p:sp>
      <p:pic>
        <p:nvPicPr>
          <p:cNvPr id="3074" name="Picture 2" descr="H:\семинар\СЕМИНАР. ФОТО\IMG_20210525_1032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2088232" cy="2664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7" descr="H:\семинар\СЕМИНАР. ФОТО\IMG_20210525_1030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7626" y="980728"/>
            <a:ext cx="2010437" cy="2565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8" descr="H:\семинар\СЕМИНАР. ФОТО\IMG_20210525_103243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142" y="260648"/>
            <a:ext cx="2376263" cy="3168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9" descr="H:\семинар\СЕМИНАР. ФОТО\IMG_20210525_1030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786" y="3856290"/>
            <a:ext cx="2271331" cy="25575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:\Проекты\СЕМИНАР. ФОТО  родители украшают\IMG_20210329_10531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821556"/>
            <a:ext cx="1944216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H:\Проекты\СЕМИНАР. ФОТО  родители украшают\IMG_20210329_10534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789040"/>
            <a:ext cx="2038911" cy="2624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Уважаемые мамы и папы,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бабушки и дедушки!!!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435280" cy="4641379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Приглашаем на субботник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 каждый  нам работник!!!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Инвентарь мы закупили,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вокруг оповестили.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лопаты, грабли, краска-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Сделаем из сада сказку!  </a:t>
            </a:r>
          </a:p>
          <a:p>
            <a:pPr>
              <a:lnSpc>
                <a:spcPct val="150000"/>
              </a:lnSpc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:\семинар\СЕМИНАР. ФОТО\IMG_20210531_1041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319591"/>
            <a:ext cx="1916464" cy="2379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3" descr="H:\семинар\СЕМИНАР. ФОТО\IMG_20210531_1040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536" y="1484784"/>
            <a:ext cx="205661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9" descr="H:\семинар\СЕМИНАР. ФОТО\IMG_20210607_1119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733" y="4509120"/>
            <a:ext cx="2846435" cy="2004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10" descr="H:\семинар\СЕМИНАР. ФОТО\IMG_20210607_1113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184445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Я люблю свою беседку: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Здесь красиво и светло,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Игры ждут меня давно!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074" name="Picture 2" descr="H:\семинар\СЕМИНАР. ФОТО\IMG_20210607_1725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195" y="188640"/>
            <a:ext cx="2448272" cy="3264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:\Проекты\огород\IMG_20210709_1352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449" y="1340767"/>
            <a:ext cx="3643560" cy="23765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H:\Проекты\огород\IMG_20210709_1654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3528392" cy="2340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:\Проекты\огород\IMG_20210709_165535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05744"/>
            <a:ext cx="3144035" cy="2358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576064"/>
          </a:xfrm>
        </p:spPr>
        <p:txBody>
          <a:bodyPr/>
          <a:lstStyle/>
          <a:p>
            <a:r>
              <a:rPr lang="ru-RU" b="1" dirty="0" smtClean="0"/>
              <a:t>Озеленение  участка</a:t>
            </a:r>
            <a:endParaRPr lang="ru-RU" b="1" dirty="0"/>
          </a:p>
        </p:txBody>
      </p:sp>
      <p:pic>
        <p:nvPicPr>
          <p:cNvPr id="3074" name="Picture 2" descr="H:\Проекты\огород\IMG_20210628_1034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980728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H:\Проекты\фото\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863152"/>
            <a:ext cx="1872207" cy="260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H:\Проекты\фото\3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789040"/>
            <a:ext cx="1738536" cy="2464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H:\Проекты\фото\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73887"/>
            <a:ext cx="1800200" cy="2689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H:\Проекты\фото\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836712"/>
            <a:ext cx="1728192" cy="2570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6" descr="H:\Проекты\фото\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3799802"/>
            <a:ext cx="3549564" cy="2234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любимый детский сад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нетерпеньем ждет ребят.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Папы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, мамы, поскорей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Приводите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малышей!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122" name="Picture 2" descr="H:\семинар\СЕМИНАР. ФОТО\IMG_20210607_1118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2520281" cy="1890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H:\семинар\СЕМИНАР. ФОТО\IMG_20210607_112617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9808" y="299211"/>
            <a:ext cx="2632592" cy="1732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 descr="H:\семинар\СЕМИНАР. ФОТО\IMG_20210607_1126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807" y="2132417"/>
            <a:ext cx="2520281" cy="1890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 descr="H:\семинар\СЕМИНАР. ФОТО\IMG_20210621_17034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93096"/>
            <a:ext cx="2952328" cy="2214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H:\Проекты\фото\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5" y="4267172"/>
            <a:ext cx="3312367" cy="2186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H:\Проекты\огород\IMG_20210628_10331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04863"/>
            <a:ext cx="2327095" cy="1745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57606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собираем урожай</a:t>
            </a:r>
            <a:endParaRPr lang="ru-RU" b="1" dirty="0"/>
          </a:p>
        </p:txBody>
      </p:sp>
      <p:pic>
        <p:nvPicPr>
          <p:cNvPr id="1026" name="Picture 2" descr="H:\Проекты\огород\20210824_16183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2160240" cy="311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H:\Проекты\огород\20210824_1617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215" y="886390"/>
            <a:ext cx="2160240" cy="2802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 descr="H:\Проекты\фото\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0648"/>
            <a:ext cx="2408726" cy="32697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H:\Проекты\фото\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810870"/>
            <a:ext cx="2103437" cy="27910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H:\Проекты\фото\3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315908"/>
            <a:ext cx="3240360" cy="2091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«Нет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такой стороны воспитания, на которую обстановка не оказывала бы влияния, нет способности, которая  не находилась бы в прямой зависимости от непосредственно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окружающего ребенка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конкретного мира…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кому удастся создать такую обстановку, облегчит свой труд в высшей степени. Среди нее ребенок будет жить – развиваться собственной самодовлеющей жизнью, его духовный рост будет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совершенствоваться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самого себя,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природы…»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            Благодарим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внимание!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Проекты\огород\IMG-20210712-WA00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233" y="1556792"/>
            <a:ext cx="6672567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Участок детского сада – место для игры, отдыха, спорта и познавательного развития детей.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Участники проекта: воспитатель, помощник воспитателя. родители(законные  представители), 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Сроки реализации проекта: май-июль 2021 года 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Проблема: состояние  участка детского сада не соответствует требованиям и пожеланиям участников проекта.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Вот и пришло долгожданное лето! Можно проводить свое свободное время на природе и наслаждаться окружающим миром. Ребята большую часть времени будут проводить на улице. У каждой группы в детском саду есть свой участок. Каждому педагогу хочется, что бы его участок был  красивый, так чтобы дети с удовольствием гуляли, играли и занимались на нем.</a:t>
            </a:r>
          </a:p>
          <a:p>
            <a:pPr algn="just">
              <a:lnSpc>
                <a:spcPct val="170000"/>
              </a:lnSpc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Многие родители проявили интерес к оформлению участка, на котором гуляет их ребенок, оказали посильную помощь. Все это сделано руками родителей нашей группы с большой заботой и любовью к детям. Мы постарались сделать так, чтобы пребывание детей на прогулке было максимально комфортно и интересно.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pPr algn="just">
              <a:lnSpc>
                <a:spcPct val="160000"/>
              </a:lnSpc>
            </a:pPr>
            <a:r>
              <a:rPr lang="ru-RU" dirty="0" smtClean="0"/>
              <a:t>Территория дошкольного образовательного учреждения – это огромная составляющая в жизни каждого дошкольника – здесь он проживает значительную часть времени. </a:t>
            </a:r>
          </a:p>
          <a:p>
            <a:pPr algn="just">
              <a:lnSpc>
                <a:spcPct val="160000"/>
              </a:lnSpc>
            </a:pPr>
            <a:r>
              <a:rPr lang="ru-RU" dirty="0" smtClean="0"/>
              <a:t>Благоустройство и озеленение участка способствует умственному, нравственному, эстетическому и физическому воспитанию дошкольников. </a:t>
            </a:r>
          </a:p>
          <a:p>
            <a:pPr algn="just">
              <a:lnSpc>
                <a:spcPct val="160000"/>
              </a:lnSpc>
            </a:pPr>
            <a:r>
              <a:rPr lang="ru-RU" dirty="0" smtClean="0"/>
              <a:t>Природное окружение территории  способствует развитию любознательности, способности удивляться, укрепляет здоровье детей, развивает их самостоятельность и познавательную активность.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Актуальность выбранной темы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Экологическое воспитание- важное направление образования детей дошкольного возраста;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образовательный процесс проходит  на прогулочных участках;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Цветущие клумбы формируют  эстетический вкус, поднимает настроение.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29600" cy="576064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Благоустройство и озеленение участка детского сада, создание условий для экологического и нравственного воспитания детей.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эмоционально- благоприятных условий пребывания детей в дошкольном учреждении через оформление территории и организацию познавательной, творческой, оздоровительной деятельности детей во время пребывания на воздухе на участке детского сада.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разработки проекта, желание изменить уже сложившуюся среду территории участка группы, создать индивидуальный облик участка, интересный детям и родителям, позволяющий более интересно организовать свободную деятельность детей на территории детского сада.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Улучшить оформление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участка ДОУ.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бережное отношение к природе и к окружающему миру.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своего «образа»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участка.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Создание комфортных условий для развития личности ребёнка.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Вовлечение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семьи в единое образовательное пространство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Повышение творческой активности и сплоченности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воспитателя и родителей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Решая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познавательные, воспитательные и образовательные задачи  я, как воспитатель, стараюсь  грамотно оформить участок, отдавая частичку своего тепла воспитанникам, стараюсь  сама  и привлекая родителей  смастерить различные украшения  для оформления  участка.</a:t>
            </a:r>
            <a:endParaRPr lang="ru-RU" sz="1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 реализации: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1 этап – подготовительный (май)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озеленения участка;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особенности участка;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родителей к данному проекту;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плана-схемы озеленения участка;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завоз земли, приобретение саженцев, семян для посадки;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заготовка, сбор и приобретение  материалов и оборудования необходимого для реализации проекта.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зон деятельности, разработка проекта оформления пустующих мест на участке.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5EA226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487</TotalTime>
  <Words>900</Words>
  <Application>Microsoft Office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Aharoni</vt:lpstr>
      <vt:lpstr>Century Schoolbook</vt:lpstr>
      <vt:lpstr>Times New Roman</vt:lpstr>
      <vt:lpstr>Wingdings</vt:lpstr>
      <vt:lpstr>Wingdings 2</vt:lpstr>
      <vt:lpstr>Эркер</vt:lpstr>
      <vt:lpstr> Муниципальное дошкольное образовательное бюджетное       учреждение детский сад № 127 муниципального образования                      городской округ город-курорт Сочи Краснодарский край </vt:lpstr>
      <vt:lpstr>«Нет такой стороны воспитания, на которую обстановка не оказывала бы влияния, нет способности, которая  не находилась бы в прямой зависимости от непосредственно окружающего ребенка  конкретного мира…  Тот, кому удастся создать такую обстановку, облегчит свой труд в высшей степени. Среди нее ребенок будет жить – развиваться собственной самодовлеющей жизнью, его духовный рост будет  совершенствоваться из самого себя,  от природы…» </vt:lpstr>
      <vt:lpstr>Презентация PowerPoint</vt:lpstr>
      <vt:lpstr>Презентация PowerPoint</vt:lpstr>
      <vt:lpstr>Презентация PowerPoint</vt:lpstr>
      <vt:lpstr>Актуальность выбранной темы</vt:lpstr>
      <vt:lpstr>Цель проекта</vt:lpstr>
      <vt:lpstr>Задачи проекта</vt:lpstr>
      <vt:lpstr>План реализации:  1 этап – подготовительный (май)</vt:lpstr>
      <vt:lpstr>План реализации:  2 этап – основной (июнь)</vt:lpstr>
      <vt:lpstr>План реализации:  3 этап заключительный (июль)</vt:lpstr>
      <vt:lpstr>Ожидаемые результаты:</vt:lpstr>
      <vt:lpstr>Посадка  семян</vt:lpstr>
      <vt:lpstr>Поливаем огород</vt:lpstr>
      <vt:lpstr>Уважаемые мамы и папы,  бабушки и дедушки!!!</vt:lpstr>
      <vt:lpstr>Я люблю свою беседку:  Здесь красиво и светло,  Игры ждут меня давно! </vt:lpstr>
      <vt:lpstr>Озеленение  участка</vt:lpstr>
      <vt:lpstr> Наш любимый детский сад  С нетерпеньем ждет ребят.  Папы, мамы, поскорей  Приводите малышей! </vt:lpstr>
      <vt:lpstr> собираем урожай</vt:lpstr>
      <vt:lpstr>             Благодарим за внимание!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учреждение детский сад № 127 г.Сочи</dc:title>
  <dc:creator>User</dc:creator>
  <cp:lastModifiedBy>толик</cp:lastModifiedBy>
  <cp:revision>62</cp:revision>
  <dcterms:created xsi:type="dcterms:W3CDTF">2021-06-30T09:57:16Z</dcterms:created>
  <dcterms:modified xsi:type="dcterms:W3CDTF">2022-04-19T18:03:51Z</dcterms:modified>
</cp:coreProperties>
</file>