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1" r:id="rId3"/>
    <p:sldId id="260" r:id="rId4"/>
    <p:sldId id="261" r:id="rId5"/>
    <p:sldId id="266" r:id="rId6"/>
    <p:sldId id="265" r:id="rId7"/>
    <p:sldId id="267" r:id="rId8"/>
    <p:sldId id="268" r:id="rId9"/>
    <p:sldId id="272" r:id="rId10"/>
    <p:sldId id="270" r:id="rId11"/>
    <p:sldId id="269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8E015-FC0F-4C13-91AC-CA9C8E08552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45315-0DCB-461D-A1D0-95063A169E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8E015-FC0F-4C13-91AC-CA9C8E08552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45315-0DCB-461D-A1D0-95063A169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8E015-FC0F-4C13-91AC-CA9C8E08552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45315-0DCB-461D-A1D0-95063A169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8E015-FC0F-4C13-91AC-CA9C8E08552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45315-0DCB-461D-A1D0-95063A169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8E015-FC0F-4C13-91AC-CA9C8E08552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45315-0DCB-461D-A1D0-95063A169E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8E015-FC0F-4C13-91AC-CA9C8E08552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45315-0DCB-461D-A1D0-95063A169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8E015-FC0F-4C13-91AC-CA9C8E08552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45315-0DCB-461D-A1D0-95063A169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8E015-FC0F-4C13-91AC-CA9C8E08552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45315-0DCB-461D-A1D0-95063A169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8E015-FC0F-4C13-91AC-CA9C8E08552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45315-0DCB-461D-A1D0-95063A169E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8E015-FC0F-4C13-91AC-CA9C8E08552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45315-0DCB-461D-A1D0-95063A169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8E015-FC0F-4C13-91AC-CA9C8E08552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245315-0DCB-461D-A1D0-95063A169E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1B8E015-FC0F-4C13-91AC-CA9C8E08552A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E245315-0DCB-461D-A1D0-95063A169E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Я\Desktop\Шаблоны к Арт терапии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764704"/>
            <a:ext cx="6408712" cy="309634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«Психологическое здоровье и его слагаемые»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085184"/>
            <a:ext cx="4271970" cy="122413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Маник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Олеся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Анатольевна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908720"/>
            <a:ext cx="8871688" cy="594928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Спокойное, расслабленное состояние, стоя, с выпрямленной спиной.  Сначала делаем глубокий вдох носом, а на выдохе громко и энергично произносим звук. Припеваем следующие звуки: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– воздействует благотворно на весь организм;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 – воздействует на щитовидную железу;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– воздействует на мозг, глаза, нос, уши;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– воздействует на сердце, легкие;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– воздействует на органы;  расположенные в области живота;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– воздействует на работу всего организма;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 – воздействует на работу всего организма;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– помогает очищению организма;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 - помогает повысить настроение;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16632"/>
            <a:ext cx="6984776" cy="576064"/>
          </a:xfrm>
        </p:spPr>
        <p:txBody>
          <a:bodyPr>
            <a:normAutofit fontScale="85000" lnSpcReduction="10000"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Музыкотерапия, </a:t>
            </a:r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звукотерапия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Я\Desktop\Шаблоны к Арт терапии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10160" cy="85010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Цветовая культура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1956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Белый цвет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уменьшить психическое напряжение, но быстро утомляет;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Серый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успокаивает, черный - «давит», страшит, но в малых дозах помогает сосредоточиться.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Красный цвет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возбуждает, воодушевляет, но при этом учащает дыхание и пульс, а на лиц слабых и уставших он действует раздражающе.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Коричневый цвет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большом количестве может вызвать апатию.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Зеленый и синий цвета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успокаивают и усыпляют, снижают АД и частоту дыхания, желтый дает надежду, помогает мечтать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фантзировать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Голубой цвет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делает человека более миролюбивым и безмятежным, фиолетовый вызывает скрытую активность, повышает внушаемость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\Desktop\Шаблоны к Арт терапии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571612"/>
            <a:ext cx="7933588" cy="18573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04664"/>
            <a:ext cx="7498080" cy="10129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Правила семинара-практикума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7962088" cy="547260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Отключите мобильный телефон.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Равенство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уважительное общение в ходе семинара. Все должностные регалии остаются за пределами пространства.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Активность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предлагается активно принимать участие во всех упражнениях и высказываниях.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Толерантность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на семинаре находятся разные люди, и они не обязаны мыслить одинаково: каждый имеет право высказать свою точку зрения согласно своим убеждениям.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Правило «стоп»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каждый участник имеет право, ничего не объясняя, не принимать участие в каком-либо упражнении, остановить разговор, касающейся его личности.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Получите удовольствие!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>
            <a:noAutofit/>
          </a:bodyPr>
          <a:lstStyle/>
          <a:p>
            <a:pPr lvl="0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«Факторы влияющие на психологическое состояние педагога»</a:t>
            </a: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2"/>
          </p:nvPr>
        </p:nvSpPr>
        <p:spPr>
          <a:xfrm>
            <a:off x="457200" y="1628800"/>
            <a:ext cx="8219256" cy="48245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Во-первых, ежедневный стресс (Культурный стресс, информационный, коммуникативный). 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Стресс-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системная реакция организма на любое биологическое, химическое, физическое, психологическое воздействие на организм.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Во-вторых, педагоги получают недостаточно высокую заработную плату, которая не позволяет полноценно восстанавливать здоровье, приобретать качественные продукты, выезжать на отдых в санатории, на морские курорты.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В-третьих, на нервно-психическом состоянии педагога негативно отражаются не всегда обоснованные требования родителей и критика.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604867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Общие рекомендации по сохранению здоровья.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Научитесь рассчитывать и обдуманно распределять свои   нагрузки.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Поддерживайте себя в хорошей физической форме. 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Закаляйтесь. 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Обеспечьте себе достаточным по продолжительности сном (7-8 часов). 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Рационально питайтесь.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Избегайте ненужной конкуренции. 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Овладевайте навыками </a:t>
            </a:r>
            <a:r>
              <a:rPr lang="ru-RU" sz="2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рефлексии, восстановления.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Я\Desktop\Шаблоны к Арт терапии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332656"/>
            <a:ext cx="6377912" cy="652534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Естественные способы регуляции организма</a:t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смех, улыбка, юмор;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размышления о хорошем, приятном;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различные движения типа потягивания, расслабления мышц;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наблюдение за пейзажем за окном;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вдыхание свежего воздуха;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рассматривание цветов в помещении, фотографий, других приятных или дорогих для человека вещей;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мысленное обращение к высшим силам (Богу, Вселенной, великой идее);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«купание» (реальное или мысленное) в солнечных лучах;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чтение стихов; афоризмов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высказывание похвалы, комплиментов кому-либо просто так.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Я\Desktop\Шаблоны к Арт терапии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59898"/>
            <a:ext cx="8515672" cy="148492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Дыхательные упражнения «вечернего» и «утреннего» типов в цифровой записи.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1556792"/>
            <a:ext cx="6300192" cy="5301208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29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«Утреннее», мобилизующее,</a:t>
            </a:r>
          </a:p>
          <a:p>
            <a:pPr algn="ctr"/>
            <a:r>
              <a:rPr lang="ru-RU" sz="29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дыхание:</a:t>
            </a:r>
          </a:p>
          <a:p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6646" indent="-514350"/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4-(2)-4; 5-(2)-4; 6-(3)-4; 7-(3)-4; 8-(4)-4; </a:t>
            </a:r>
          </a:p>
          <a:p>
            <a:pPr marL="596646" indent="-514350">
              <a:buAutoNum type="arabicPeriod"/>
            </a:pPr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8-(4)-4; 8-(4)-5; 8-(4)-6; 8-(4)-7; 8-(4)-8;</a:t>
            </a:r>
          </a:p>
          <a:p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8-(4)-8; 8-(4)-7; 7-(3)-6; 6-(3)-5; 5-(2)-4.</a:t>
            </a:r>
          </a:p>
          <a:p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9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«Вечернее»,</a:t>
            </a:r>
          </a:p>
          <a:p>
            <a:pPr algn="ctr"/>
            <a:r>
              <a:rPr lang="ru-RU" sz="29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успокаивающее, дыхание:</a:t>
            </a:r>
          </a:p>
          <a:p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 4-4-(2); 4-5-(2); 4-6-(2); 4-7-(2); 4-8-(2);</a:t>
            </a:r>
          </a:p>
          <a:p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 4-8-(2); 5-8-(2); 6-8-(3); 7-8-(3); 7-8-(3); 8-8-(4);</a:t>
            </a:r>
          </a:p>
          <a:p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 8-8-(4); 7-8-(3); 6-7-(3); 5-6-(3); 4-5-(2).</a:t>
            </a:r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Я\Desktop\Шаблоны к Арт терапии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3717032"/>
            <a:ext cx="6305904" cy="3024336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Способы 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помощи слов.</a:t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«Простые утверждения»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/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«Именно сегодня у меня все получится»;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«Именно сегодня я буду самой спокойной и выдержанной»;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«Мне доставляет удовольствие вести разговор спокойным и уверенным голосом. Я образец выдержки и самообладания».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Я\Desktop\Шаблоны к Арт терапии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26184" cy="16421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Способы 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помощи мысленных образов, и управление мышечным тонусом. «Позитивное отвлечение»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844824"/>
            <a:ext cx="7704856" cy="4824536"/>
          </a:xfrm>
        </p:spPr>
        <p:txBody>
          <a:bodyPr>
            <a:normAutofit fontScale="70000" lnSpcReduction="20000"/>
          </a:bodyPr>
          <a:lstStyle/>
          <a:p>
            <a:pPr marL="596646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   Записать 10 наименований предметов или вещей, о которых вы мечтаете. Это могут  быть не обязательно важные вещи, просто те, которые вам доставят удовольствие.</a:t>
            </a:r>
          </a:p>
          <a:p>
            <a:pPr marL="596646" indent="-514350">
              <a:buAutoNum type="arabicPeriod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   Можно медленно сосчитать предметы, эмоционально   окрашенные нейтрально, например, листья на цветке,   буквы на странице и т. д.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   Потренировать свою память и вспомните 20 осуществленных вами вчера дел.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   Или в течение 2 минут заняться перечислением качеств, которые вам в себе нравятся.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\Desktop\Шаблоны к Арт терапии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908720"/>
            <a:ext cx="6927472" cy="594928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 В соответствии с некоторыми исследованиями,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смехотерапия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может оказывать следующее воздействие: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Улучшить общее самочувствие, настроение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Уменьшить стресс, напряжение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Научить расслабляться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Улучшить сон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Улучшить качество жизни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Улучшить социальную адаптацию и отношения с окружающими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Привить привычку чувствовать себя хорошо…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60648"/>
            <a:ext cx="6400800" cy="792088"/>
          </a:xfrm>
        </p:spPr>
        <p:txBody>
          <a:bodyPr/>
          <a:lstStyle/>
          <a:p>
            <a:r>
              <a:rPr lang="ru-RU" sz="4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Смехотерапия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743</TotalTime>
  <Words>489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«Психологическое здоровье и его слагаемые»</vt:lpstr>
      <vt:lpstr>Правила семинара-практикума </vt:lpstr>
      <vt:lpstr>«Факторы влияющие на психологическое состояние педагога» </vt:lpstr>
      <vt:lpstr>Общие рекомендации по сохранению здоровья.  1. Научитесь рассчитывать и обдуманно распределять свои   нагрузки.  2. Поддерживайте себя в хорошей физической форме.  3. Закаляйтесь.  4. Обеспечьте себе достаточным по продолжительности сном (7-8 часов).  5. Рационально питайтесь. 6. Избегайте ненужной конкуренции.  7. Овладевайте навыками саморегуляции, рефлексии, восстановления.   </vt:lpstr>
      <vt:lpstr>  Естественные способы регуляции организма  смех, улыбка, юмор; размышления о хорошем, приятном; различные движения типа потягивания, расслабления мышц; наблюдение за пейзажем за окном;  вдыхание свежего воздуха; рассматривание цветов в помещении, фотографий, других приятных или дорогих для человека вещей; мысленное обращение к высшим силам (Богу, Вселенной, великой идее); «купание» (реальное или мысленное) в солнечных лучах; чтение стихов; афоризмов высказывание похвалы, комплиментов кому-либо просто так.   </vt:lpstr>
      <vt:lpstr>Дыхательные упражнения «вечернего» и «утреннего» типов в цифровой записи. </vt:lpstr>
      <vt:lpstr>Способы саморегуляции при помощи слов.  «Простые утверждения»   «Именно сегодня у меня все получится»; «Именно сегодня я буду самой спокойной и выдержанной»; «Мне доставляет удовольствие вести разговор спокойным и уверенным голосом. Я образец выдержки и самообладания».        </vt:lpstr>
      <vt:lpstr> Способы саморегуляции при помощи мысленных образов, и управление мышечным тонусом. «Позитивное отвлечение» </vt:lpstr>
      <vt:lpstr>      В соответствии с некоторыми исследованиями, смехотерапия может оказывать следующее воздействие:  - Улучшить общее самочувствие, настроение - Уменьшить стресс, напряжение - Научить расслабляться - Улучшить сон - Улучшить качество жизни - Улучшить социальную адаптацию и отношения с окружающими - Привить привычку чувствовать себя хорошо… </vt:lpstr>
      <vt:lpstr>Спокойное, расслабленное состояние, стоя, с выпрямленной спиной.  Сначала делаем глубокий вдох носом, а на выдохе громко и энергично произносим звук. Припеваем следующие звуки:  А – воздействует благотворно на весь организм; Е – воздействует на щитовидную железу; И – воздействует на мозг, глаза, нос, уши; О – воздействует на сердце, легкие; У – воздействует на органы;  расположенные в области живота; Я – воздействует на работу всего организма; М – воздействует на работу всего организма; Х – помогает очищению организма; ХА - помогает повысить настроение; </vt:lpstr>
      <vt:lpstr>Цветовая культура 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66</cp:revision>
  <dcterms:created xsi:type="dcterms:W3CDTF">2021-03-25T08:49:48Z</dcterms:created>
  <dcterms:modified xsi:type="dcterms:W3CDTF">2022-04-19T10:13:12Z</dcterms:modified>
</cp:coreProperties>
</file>