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04" autoAdjust="0"/>
  </p:normalViewPr>
  <p:slideViewPr>
    <p:cSldViewPr>
      <p:cViewPr varScale="1">
        <p:scale>
          <a:sx n="71" d="100"/>
          <a:sy n="71" d="100"/>
        </p:scale>
        <p:origin x="-4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8.jpeg"/><Relationship Id="rId4" Type="http://schemas.microsoft.com/office/2007/relationships/hdphoto" Target="../media/hdphoto1.wdp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слова со зк. С\IMG_20211215_1548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/>
          <a:stretch/>
        </p:blipFill>
        <p:spPr bwMode="auto">
          <a:xfrm>
            <a:off x="-143845" y="18306"/>
            <a:ext cx="9287845" cy="683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76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слова со зк. С\снегир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73064"/>
            <a:ext cx="1618146" cy="172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слова со зк. С\снеговик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55" b="96833" l="9959" r="8990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-86973"/>
            <a:ext cx="3392010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слова со зк. С\снегурочк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157" y="3212976"/>
            <a:ext cx="2118295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слова со зк. С\снежинк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46" y="3829717"/>
            <a:ext cx="2232248" cy="2500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\Desktop\документы\картинки\слова со звуком М\iR1YHVMUA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859" y="482586"/>
            <a:ext cx="2445141" cy="2445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user\Desktop\документы\картинки\слова со звуком М\350feca5047b427e0db14ad8bd415926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465440"/>
            <a:ext cx="3157537" cy="3157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user\Desktop\документы\картинки\одежда\pair-knitted-christmas-mittens-isolated-white-background-winter-gloves-icon-flat-style-pair-knitted-christmas-mittens-133029520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62794" y="595375"/>
            <a:ext cx="1570140" cy="93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Кольцо 2"/>
          <p:cNvSpPr/>
          <p:nvPr/>
        </p:nvSpPr>
        <p:spPr>
          <a:xfrm>
            <a:off x="179512" y="908720"/>
            <a:ext cx="2383282" cy="2304256"/>
          </a:xfrm>
          <a:prstGeom prst="donut">
            <a:avLst>
              <a:gd name="adj" fmla="val 39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Кольцо 11"/>
          <p:cNvSpPr/>
          <p:nvPr/>
        </p:nvSpPr>
        <p:spPr>
          <a:xfrm>
            <a:off x="4256500" y="260647"/>
            <a:ext cx="2383282" cy="2721339"/>
          </a:xfrm>
          <a:prstGeom prst="donut">
            <a:avLst>
              <a:gd name="adj" fmla="val 34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Кольцо 12"/>
          <p:cNvSpPr/>
          <p:nvPr/>
        </p:nvSpPr>
        <p:spPr>
          <a:xfrm>
            <a:off x="149515" y="3717033"/>
            <a:ext cx="2592287" cy="2612802"/>
          </a:xfrm>
          <a:prstGeom prst="donut">
            <a:avLst>
              <a:gd name="adj" fmla="val 31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Кольцо 13"/>
          <p:cNvSpPr/>
          <p:nvPr/>
        </p:nvSpPr>
        <p:spPr>
          <a:xfrm>
            <a:off x="5964833" y="3212975"/>
            <a:ext cx="3179167" cy="3116859"/>
          </a:xfrm>
          <a:prstGeom prst="donut">
            <a:avLst>
              <a:gd name="adj" fmla="val 23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84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2021-12-15T04:38:09Z</dcterms:created>
  <dcterms:modified xsi:type="dcterms:W3CDTF">2021-12-15T05:02:33Z</dcterms:modified>
</cp:coreProperties>
</file>