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6" r:id="rId8"/>
    <p:sldId id="263" r:id="rId9"/>
    <p:sldId id="274" r:id="rId10"/>
    <p:sldId id="273" r:id="rId11"/>
    <p:sldId id="264" r:id="rId12"/>
    <p:sldId id="267" r:id="rId13"/>
    <p:sldId id="280" r:id="rId14"/>
    <p:sldId id="279" r:id="rId15"/>
    <p:sldId id="277" r:id="rId16"/>
    <p:sldId id="278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10387963" y="5038579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2657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50705"/>
            <a:ext cx="77216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89663" y="5752308"/>
            <a:ext cx="67056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608" y="6480048"/>
            <a:ext cx="2844800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9379" y="7035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10387963" y="93786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4176" y="6477000"/>
            <a:ext cx="2844800" cy="304800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1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70560" cy="300831"/>
          </a:xfrm>
        </p:spPr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8625059" y="9381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0075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0736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147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9360" y="6483096"/>
            <a:ext cx="670560" cy="301752"/>
          </a:xfrm>
        </p:spPr>
        <p:txBody>
          <a:bodyPr/>
          <a:lstStyle>
            <a:lvl1pPr algn="ctr">
              <a:defRPr/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600" y="6481891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1968" y="6556248"/>
            <a:ext cx="2844800" cy="301752"/>
          </a:xfrm>
        </p:spPr>
        <p:txBody>
          <a:bodyPr/>
          <a:lstStyle>
            <a:lvl1pPr>
              <a:defRPr sz="900"/>
            </a:lvl1pPr>
          </a:lstStyle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248"/>
            <a:ext cx="6857493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1" y="6556248"/>
            <a:ext cx="670560" cy="301752"/>
          </a:xfrm>
        </p:spPr>
        <p:txBody>
          <a:bodyPr/>
          <a:lstStyle>
            <a:lvl1pPr>
              <a:defRPr sz="900"/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4256" y="6556248"/>
            <a:ext cx="2804160" cy="301752"/>
          </a:xfrm>
        </p:spPr>
        <p:txBody>
          <a:bodyPr/>
          <a:lstStyle>
            <a:lvl1pPr>
              <a:defRPr sz="900"/>
            </a:lvl1pPr>
          </a:lstStyle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76" y="6557169"/>
            <a:ext cx="6597429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256" y="6556248"/>
            <a:ext cx="48768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379" y="14069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882808"/>
            <a:ext cx="10972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608" y="6480969"/>
            <a:ext cx="28448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E3104A6-5698-4D0B-9308-57D4EA0D755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891"/>
            <a:ext cx="5680075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9360" y="6480969"/>
            <a:ext cx="67056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06401"/>
            <a:ext cx="7633063" cy="3911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бюджетное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учреждение детский сад № 127 муниципального образования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городской округ город-курорт Сочи Краснодарский край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br>
              <a:rPr lang="ru-RU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праздники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ДОУ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443712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Подготовила: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воспитатель  О.А. Мелехова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665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2533" y="355601"/>
            <a:ext cx="9465734" cy="61637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Заключительный   этап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Вовлечение родителей в проведение семейных праздников в условиях ДОУ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Проведение семейных праздников в условиях ДОУ.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Беседа  по результативности проведения отдельных мероприятий с целью внесения коррективов в содержание. Выявлена результативность проведенных мероприятий в условие ДОУ.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Подведение итогов реализации проекта, оценка выполненной деятельности.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Составление памяток, рекомендаций, консультаций, презентаций для родителей. Размещение их на сайте ДОУ.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0235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по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707" y="806956"/>
            <a:ext cx="9685423" cy="5239244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«Осенняя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ярмарка, «Осенний праздник» Организована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детей и родителей, направленная на сплочение, укрепление семейных связей; создано положительное эмоциональное отношение детей и родителей. Воспитано бережноё отношение к природе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Проведение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фото-отчета о проведенном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празднике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«Осенняя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«Новый год- волшебный праздник!» Организована совместная деятельность детей и родителей, направленная на сплочение, укрепление семейных связей, создано положительное эмоциональное отношение детей и родителей. Проведение фото-отчета о проведенном празднике.  «Новый год- волшебный праздник!»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к 8 марта «Дорогие  мамочки» Проведен праздник, направленный на сплочение, укрепление семейных связей; создано положительное эмоциональное отношение детей и родителей. Проведение фото-отчета о проведенном празднике .  8 марта «Дорогие  мамочки»</a:t>
            </a:r>
            <a:endParaRPr lang="ru-RU" sz="2000" dirty="0" smtClean="0"/>
          </a:p>
          <a:p>
            <a:endParaRPr lang="ru-RU" sz="2000" dirty="0" smtClean="0"/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938056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3833"/>
            <a:ext cx="8596668" cy="47175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родителями о семейных праздниках и традициях, передающихся  из поколения в поколения и необходимости делиться этими знаниями со всеми детьми.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проектной деятельности педагоги, совместно с детьми и родителями пришли к единому мнению: традиции укрепляют семью, делают ее сплочённой и единой.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взаимодействию и  укреплению семейных связей.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4372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146412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«Осенняя ярмарка»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14" y="3644717"/>
            <a:ext cx="5224818" cy="29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s://i.kurjer.info/wp-content/uploads/2019/09/190926_fair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925" y="530366"/>
            <a:ext cx="4612032" cy="2936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www.maam.ru/upload/blogs/detsad-392262-14856961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939800"/>
            <a:ext cx="4492632" cy="2791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74881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16840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праздник»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78" y="1169894"/>
            <a:ext cx="3906035" cy="2541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726" y="899889"/>
            <a:ext cx="2908979" cy="2908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834" y="0"/>
            <a:ext cx="2874919" cy="3710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8988" y="3824485"/>
            <a:ext cx="3697941" cy="2778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366" y="3872753"/>
            <a:ext cx="5084344" cy="2662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2002544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541" y="1"/>
            <a:ext cx="8776461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«Новый год- волшебный праздник!»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659" y="1030934"/>
            <a:ext cx="2917438" cy="2813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435" y="1062316"/>
            <a:ext cx="2759145" cy="2633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8908" y="990593"/>
            <a:ext cx="2742116" cy="2742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708" y="3845859"/>
            <a:ext cx="2953539" cy="2678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318" y="4060406"/>
            <a:ext cx="2793019" cy="2518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99" y="4087300"/>
            <a:ext cx="2976942" cy="2523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288912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18" y="215900"/>
            <a:ext cx="9802906" cy="56402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к 8 марта «Дорогие мамочки»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60" y="1074815"/>
            <a:ext cx="2506622" cy="250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965" y="3814229"/>
            <a:ext cx="2606467" cy="2606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3856" y="1048074"/>
            <a:ext cx="2442168" cy="244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976" y="3622103"/>
            <a:ext cx="2811359" cy="2811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376" y="1019228"/>
            <a:ext cx="2407024" cy="256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600" y="806823"/>
            <a:ext cx="2417260" cy="2720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409" y="3773888"/>
            <a:ext cx="2654306" cy="26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099563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6176"/>
            <a:ext cx="8658497" cy="10219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852" y="1694329"/>
            <a:ext cx="5794430" cy="4500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636616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5978" y="268224"/>
            <a:ext cx="6727372" cy="6096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endParaRPr lang="ru-RU" sz="7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семьи…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них мудрость наших предков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Традиции семьи…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них времени печать.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Традиции семьи-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Прекрасное наследие.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мы будем детям завещать.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И. Некрасов</a:t>
            </a:r>
          </a:p>
          <a:p>
            <a:pPr marL="0" indent="0" algn="r">
              <a:lnSpc>
                <a:spcPct val="120000"/>
              </a:lnSpc>
              <a:buNone/>
            </a:pPr>
            <a:endParaRPr lang="ru-RU" sz="7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70000"/>
              </a:lnSpc>
              <a:buNone/>
            </a:pPr>
            <a:r>
              <a:rPr lang="ru-RU" sz="1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endParaRPr lang="ru-RU" sz="1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155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856" y="682117"/>
            <a:ext cx="10515600" cy="70777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Аннотация: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37481"/>
            <a:ext cx="10363705" cy="470388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направлен на укрепление и предупреждение возникновения проблемы детско-родительских отношений в ходе участия родителей и детей в проведении семейных праздников. В проект включены разработки сценариев семейных праздников и мероприятий по формированию семейных традиций, в которых дети и родители принимают активное участие.</a:t>
            </a:r>
          </a:p>
          <a:p>
            <a:pPr algn="just"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Представленный проект будет полезен для заинтересованных педагогов в укреплении, предупреждении проблемы детско-родительских отношений и формировании представлений о семейных традициях и праздниках у детей дошкольного возраста и их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8216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65125"/>
            <a:ext cx="10277856" cy="366395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672" y="777922"/>
            <a:ext cx="11232107" cy="584124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занимает центральное место в воспитании ребёнка, играет основную роль в формировании мировоззрения, нравственных норм поведения, чувств, социально-нравственного облика и позиции малыша. В семье воспитание детей должно строиться на любви, опыте, традициях, личном примере из детства родных и близких. И какую бы сторону развития ребёнка мы не рассматривали, всегда окажется, что главную роль в становлении его личности на разных возрастных этапах играет семья.</a:t>
            </a:r>
          </a:p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происходит формирование культурно-ценностных ориентаций. Семья – важнейший институт воспитания социально-патриотических качеств ребенка.</a:t>
            </a:r>
          </a:p>
          <a:p>
            <a:pPr algn="just">
              <a:lnSpc>
                <a:spcPct val="17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основа уклада семьи, семьи - дружной крепкой, у которой есть будущее. Поэтому то и нужно возрождать традиции, семейные традиции.</a:t>
            </a:r>
          </a:p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Там, где родители в семьях уделяют большое внимание формированию традиций и обычаев семьи, дети более уверенно входят в мир взрослых, социализируются.             </a:t>
            </a:r>
          </a:p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Семейные традиции необычайно важны для ребенка: сохраняется связь между поколениями. </a:t>
            </a: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направлен на возрождение семейных традиций, семейный связей, укрепление внутри семьи которые, будут передаваться из поколения в поколение, которые будут вспоминаться на протяжении всей жизни, как самое яркое, доброе, светлое из детства. Чтобы в будущем дети, идя по этой дороге, понимали: это их мир, знакомый, понятный и любимый.</a:t>
            </a:r>
          </a:p>
          <a:p>
            <a:pPr algn="just">
              <a:lnSpc>
                <a:spcPct val="17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данного проекта решено объединить детей и родителей в одну большую и дружную семью.</a:t>
            </a:r>
          </a:p>
          <a:p>
            <a:pPr algn="just">
              <a:lnSpc>
                <a:spcPct val="17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1630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27" y="245660"/>
            <a:ext cx="10836323" cy="210739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-укрепление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детско-родительских отношений в ходе участия родителей и детей в проведении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семейных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праздников.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-выяснить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 традиций в становлении крепкой и дружной семьи.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и доказательство того, что праздники и традиции семьи являются социальным институтом в развитии и становлении личности ребенка.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251" y="2238233"/>
            <a:ext cx="11068334" cy="417621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выработать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стремление и желание активно участвовать в проведении семейных праздников.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установить партнерские отношения с семьей каждого воспитанника;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укрепить связи между ДОУ и семьями воспитанников.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объединить усилия для развития и воспитания детей;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создать атмосферу взаимопонимания, общности интересов, эмоциональной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взаимоподдержки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активизировать и обогащать воспитательные умения родителей;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поддерживать их уверенность в собственных педагогических возможностях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Воспитанники средней  группы, педагоги, родители (законные представители).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Сроки реализации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01.10.21-10.03.22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46292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654" y="609600"/>
            <a:ext cx="8596668" cy="13208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</a:t>
            </a:r>
            <a:r>
              <a:rPr lang="ru-RU" sz="3200" dirty="0"/>
              <a:t>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0597"/>
            <a:ext cx="8596668" cy="4550765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фото-отчета 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проведенных мероприятий: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«Осенняя ярмарка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«Осенний праздник»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год- волшебный праздник!»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Праздник  к 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«Дорогие мамочки»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сценарии мероприятий по теме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«Семейные праздники и традиции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совместно с ДОУ»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26702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092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4128"/>
            <a:ext cx="9195148" cy="520598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реализации проекта у родителей и детей сформирован интерес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участию к  семейным  традициям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проведению семейных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 совместно с ДОУ;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выработано стремление и желание у родителей активно участвовать в проведение семейных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проекта обеспечивает оптимальные условия для изучения детьми своих традиций, возрастает интерес к семье, ее прошлому и настоящему. У детей появляется желание быть похожими на близких людей в делах, поступках. Проявляется эмоционально – положительное отношение к своей семье, гордость за свою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обогащению педагогических знаний и умений родителей. Повышению психолого-педагогической культуры родителей. Развитию креативных способностей детей и родителей в совместной деятельности. 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между детьми и родителями;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Создана благоприятная дружеская атмосфера в семье;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Укреплены связи между семьями и ДОУ;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Проведены детско-родительские праздники, фотовыставка</a:t>
            </a:r>
          </a:p>
        </p:txBody>
      </p:sp>
    </p:spTree>
    <p:extLst>
      <p:ext uri="{BB962C8B-B14F-4D97-AF65-F5344CB8AC3E}">
        <p14:creationId xmlns:p14="http://schemas.microsoft.com/office/powerpoint/2010/main" val="722829575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8" y="375781"/>
            <a:ext cx="10623117" cy="61377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Организационный этап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Выбор темы проекта. </a:t>
            </a:r>
          </a:p>
          <a:p>
            <a:pPr>
              <a:lnSpc>
                <a:spcPct val="12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Подбор литературных источников по теме проекта, ее изучение и обоснование актуальности. Подобраны литературные источники (журналы и учебные педагогические пособия, интернет ресурсы) по теме «семейные  праздники и традиции».</a:t>
            </a:r>
          </a:p>
          <a:p>
            <a:pPr>
              <a:lnSpc>
                <a:spcPct val="12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Изучение практического состояния проблемы организации семейных праздников в условиях ДОУ и семьи. Выявлены проблемы в организации и проведение семейных праздников в условиях ДОУ и семьи.</a:t>
            </a:r>
          </a:p>
          <a:p>
            <a:pPr>
              <a:lnSpc>
                <a:spcPct val="12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Разработка научного аппарата: определение  проблемы, идеи, цели, объекта, предмета, задач проекта</a:t>
            </a:r>
            <a:r>
              <a:rPr lang="ru-RU" sz="1100" dirty="0"/>
              <a:t>.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53982787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694267"/>
            <a:ext cx="8596668" cy="53470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Основной   этап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Разработка сценариев праздничных семейных мероприятий. Разработаны сценарии праздников.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родительских собраний  по ознакомлению родителей с содержанием проекта. Родители ознакомлены с содержанием проекта «семейные праздники».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демонстрационного материала, пособий, костюмов, оборудования необходимого для проведения семейных мероприятий с родителями и детьми.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305</TotalTime>
  <Words>1174</Words>
  <Application>Microsoft Office PowerPoint</Application>
  <PresentationFormat>Широкоэкранный</PresentationFormat>
  <Paragraphs>91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Century Gothic</vt:lpstr>
      <vt:lpstr>Times New Roman</vt:lpstr>
      <vt:lpstr>Verdana</vt:lpstr>
      <vt:lpstr>Wingdings 2</vt:lpstr>
      <vt:lpstr>Яркая</vt:lpstr>
      <vt:lpstr>        Муниципальное дошкольное образовательное бюджетное       учреждение детский сад № 127 муниципального образования                      городской округ город-курорт Сочи Краснодарский край  Проектная деятельность «Семейные праздники  и традиции семьи  совместно с ДОУ». </vt:lpstr>
      <vt:lpstr>Презентация PowerPoint</vt:lpstr>
      <vt:lpstr>Аннотация:</vt:lpstr>
      <vt:lpstr>Актуальность</vt:lpstr>
      <vt:lpstr>Цели:  -укрепление детско-родительских отношений в ходе участия родителей и детей в проведении семейных праздников. -выяснить роль традиций в становлении крепкой и дружной семьи. - обоснование и доказательство того, что праздники и традиции семьи являются социальным институтом в развитии и становлении личности ребенка. </vt:lpstr>
      <vt:lpstr>Продукт проектной деятельности: </vt:lpstr>
      <vt:lpstr>Ожидаемые результаты:</vt:lpstr>
      <vt:lpstr>Презентация PowerPoint</vt:lpstr>
      <vt:lpstr>Презентация PowerPoint</vt:lpstr>
      <vt:lpstr>Презентация PowerPoint</vt:lpstr>
      <vt:lpstr>План мероприятий по реализации проекта</vt:lpstr>
      <vt:lpstr>Работа с родителями</vt:lpstr>
      <vt:lpstr>«Осенняя ярмарка»</vt:lpstr>
      <vt:lpstr>«Осенний праздник»</vt:lpstr>
      <vt:lpstr>«Новый год- волшебный праздник!»</vt:lpstr>
      <vt:lpstr>Праздник к 8 марта «Дорогие мамочки»</vt:lpstr>
      <vt:lpstr>Благодарим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«Семейные праздники и традиции семьи».</dc:title>
  <dc:creator>толик</dc:creator>
  <cp:lastModifiedBy>толик</cp:lastModifiedBy>
  <cp:revision>38</cp:revision>
  <dcterms:created xsi:type="dcterms:W3CDTF">2020-10-04T17:10:37Z</dcterms:created>
  <dcterms:modified xsi:type="dcterms:W3CDTF">2022-04-19T18:03:06Z</dcterms:modified>
</cp:coreProperties>
</file>