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284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AF1CD-43E2-4E6E-8912-AE2CBFEE7C4E}" type="datetimeFigureOut">
              <a:rPr lang="ru-RU" smtClean="0"/>
              <a:t>28.02.2022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70E5F-06E1-4638-BB5A-2F95CE10570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AF1CD-43E2-4E6E-8912-AE2CBFEE7C4E}" type="datetimeFigureOut">
              <a:rPr lang="ru-RU" smtClean="0"/>
              <a:t>28.02.2022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70E5F-06E1-4638-BB5A-2F95CE1057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AF1CD-43E2-4E6E-8912-AE2CBFEE7C4E}" type="datetimeFigureOut">
              <a:rPr lang="ru-RU" smtClean="0"/>
              <a:t>28.02.2022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70E5F-06E1-4638-BB5A-2F95CE1057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AF1CD-43E2-4E6E-8912-AE2CBFEE7C4E}" type="datetimeFigureOut">
              <a:rPr lang="ru-RU" smtClean="0"/>
              <a:t>28.02.2022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70E5F-06E1-4638-BB5A-2F95CE1057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AF1CD-43E2-4E6E-8912-AE2CBFEE7C4E}" type="datetimeFigureOut">
              <a:rPr lang="ru-RU" smtClean="0"/>
              <a:t>28.02.2022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70E5F-06E1-4638-BB5A-2F95CE10570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AF1CD-43E2-4E6E-8912-AE2CBFEE7C4E}" type="datetimeFigureOut">
              <a:rPr lang="ru-RU" smtClean="0"/>
              <a:t>28.02.2022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70E5F-06E1-4638-BB5A-2F95CE1057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AF1CD-43E2-4E6E-8912-AE2CBFEE7C4E}" type="datetimeFigureOut">
              <a:rPr lang="ru-RU" smtClean="0"/>
              <a:t>28.02.2022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70E5F-06E1-4638-BB5A-2F95CE1057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AF1CD-43E2-4E6E-8912-AE2CBFEE7C4E}" type="datetimeFigureOut">
              <a:rPr lang="ru-RU" smtClean="0"/>
              <a:t>28.02.2022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9B70E5F-06E1-4638-BB5A-2F95CE10570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AF1CD-43E2-4E6E-8912-AE2CBFEE7C4E}" type="datetimeFigureOut">
              <a:rPr lang="ru-RU" smtClean="0"/>
              <a:t>28.02.2022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70E5F-06E1-4638-BB5A-2F95CE1057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AF1CD-43E2-4E6E-8912-AE2CBFEE7C4E}" type="datetimeFigureOut">
              <a:rPr lang="ru-RU" smtClean="0"/>
              <a:t>28.02.2022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49B70E5F-06E1-4638-BB5A-2F95CE1057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326AF1CD-43E2-4E6E-8912-AE2CBFEE7C4E}" type="datetimeFigureOut">
              <a:rPr lang="ru-RU" smtClean="0"/>
              <a:t>28.02.2022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70E5F-06E1-4638-BB5A-2F95CE1057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26AF1CD-43E2-4E6E-8912-AE2CBFEE7C4E}" type="datetimeFigureOut">
              <a:rPr lang="ru-RU" smtClean="0"/>
              <a:t>28.02.2022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49B70E5F-06E1-4638-BB5A-2F95CE105707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7857712" cy="2301240"/>
          </a:xfrm>
        </p:spPr>
        <p:txBody>
          <a:bodyPr/>
          <a:lstStyle/>
          <a:p>
            <a:pPr algn="ctr"/>
            <a:r>
              <a:rPr lang="ru-RU" dirty="0" smtClean="0"/>
              <a:t>Как вылепить собаку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204" cy="143985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Из пластилина черного цвета скатаем шарик для носика пса. Соединяем заготовку носа с головой, слегка вытягивая нос.</a:t>
            </a:r>
            <a:endParaRPr lang="ru-RU" sz="2800" dirty="0"/>
          </a:p>
        </p:txBody>
      </p:sp>
      <p:pic>
        <p:nvPicPr>
          <p:cNvPr id="8194" name="Picture 2" descr="C:\Documents and Settings\user\Мои документы\54b128c36934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785926"/>
            <a:ext cx="7007346" cy="46482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204" cy="1654164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Скатаем два шарика, из которых вытянем колбаски. Сгибаем колбаски в виде дуги. </a:t>
            </a:r>
            <a:endParaRPr lang="ru-RU" sz="2800" dirty="0"/>
          </a:p>
        </p:txBody>
      </p:sp>
      <p:pic>
        <p:nvPicPr>
          <p:cNvPr id="9218" name="Picture 2" descr="C:\Documents and Settings\user\Мои документы\54b128cf3d71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714488"/>
            <a:ext cx="7000924" cy="46439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29642" cy="11430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Соединяем дуги бровей с заготовкой головы.</a:t>
            </a:r>
            <a:endParaRPr lang="ru-RU" sz="2800" dirty="0"/>
          </a:p>
        </p:txBody>
      </p:sp>
      <p:pic>
        <p:nvPicPr>
          <p:cNvPr id="10242" name="Picture 2" descr="C:\Documents and Settings\user\Мои документы\54b128d374a3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500174"/>
            <a:ext cx="7222737" cy="47910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204" cy="1511288"/>
          </a:xfrm>
        </p:spPr>
        <p:txBody>
          <a:bodyPr>
            <a:noAutofit/>
          </a:bodyPr>
          <a:lstStyle/>
          <a:p>
            <a:pPr fontAlgn="base"/>
            <a:r>
              <a:rPr lang="ru-RU" sz="2800" dirty="0" smtClean="0"/>
              <a:t>Скатываем два шарика зеленого цвета для глаз</a:t>
            </a:r>
            <a:br>
              <a:rPr lang="ru-RU" sz="2800" dirty="0" smtClean="0"/>
            </a:br>
            <a:r>
              <a:rPr lang="ru-RU" sz="2800" dirty="0" smtClean="0"/>
              <a:t>и два малюсеньких шарика черного цвета для зрачков.</a:t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11266" name="Picture 2" descr="C:\Documents and Settings\user\Мои документы\54b128db2309a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766135"/>
            <a:ext cx="6929486" cy="45965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1439850"/>
          </a:xfrm>
        </p:spPr>
        <p:txBody>
          <a:bodyPr>
            <a:normAutofit fontScale="90000"/>
          </a:bodyPr>
          <a:lstStyle/>
          <a:p>
            <a:pPr fontAlgn="base"/>
            <a:r>
              <a:rPr lang="ru-RU" sz="3100" dirty="0" smtClean="0"/>
              <a:t>Соединяем все четыре заготовки попарно. Зрачки нужно приплюснуть. Водружаем глаза собаки на место.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12290" name="Picture 2" descr="C:\Documents and Settings\user\Мои документы\54b128e750e5f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670646"/>
            <a:ext cx="6858048" cy="45491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204" cy="1511288"/>
          </a:xfrm>
        </p:spPr>
        <p:txBody>
          <a:bodyPr>
            <a:normAutofit fontScale="90000"/>
          </a:bodyPr>
          <a:lstStyle/>
          <a:p>
            <a:pPr fontAlgn="base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                               </a:t>
            </a:r>
            <a:r>
              <a:rPr lang="ru-RU" sz="3100" b="1" dirty="0" smtClean="0"/>
              <a:t>Делаем туловище собаки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3100" dirty="0" smtClean="0"/>
              <a:t>Скатаем из белого пластилина шарик побольше для туловища собаки.</a:t>
            </a:r>
            <a:br>
              <a:rPr lang="ru-RU" sz="31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13314" name="Picture 2" descr="C:\Documents and Settings\user\Мои документы\54b128eb52fbb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766135"/>
            <a:ext cx="6929486" cy="45965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204" cy="1143000"/>
          </a:xfrm>
        </p:spPr>
        <p:txBody>
          <a:bodyPr>
            <a:noAutofit/>
          </a:bodyPr>
          <a:lstStyle/>
          <a:p>
            <a:r>
              <a:rPr lang="ru-RU" sz="2800" dirty="0" smtClean="0"/>
              <a:t>Вытянем немного пластилин пальцами в форме яйца.</a:t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14338" name="Picture 2" descr="C:\Documents and Settings\user\Мои документы\54b128f01cf8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1457761"/>
            <a:ext cx="7286676" cy="48334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29642" cy="1511288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>Скатаем два разных шарика коричневого цвета. Приплюснем шарики в произвольном порядке на туловище собаки.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15362" name="Picture 2" descr="C:\Documents and Settings\user\Мои документы\54b128f7b433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694697"/>
            <a:ext cx="6929486" cy="45965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204" cy="11430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Зубочистку сломаем пополам и вставим одним концом в туловище.</a:t>
            </a:r>
            <a:endParaRPr lang="ru-RU" sz="2800" dirty="0"/>
          </a:p>
        </p:txBody>
      </p:sp>
      <p:pic>
        <p:nvPicPr>
          <p:cNvPr id="16386" name="Picture 2" descr="C:\Documents and Settings\user\Мои документы\54b12906b6f0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575872"/>
            <a:ext cx="7000924" cy="46439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204" cy="11430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На пик зубочистки посадим голову собаки.</a:t>
            </a:r>
            <a:endParaRPr lang="ru-RU" sz="2800" dirty="0"/>
          </a:p>
        </p:txBody>
      </p:sp>
      <p:pic>
        <p:nvPicPr>
          <p:cNvPr id="17410" name="Picture 2" descr="C:\Documents and Settings\user\Мои документы\54b1290aa8ee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37" y="1500174"/>
            <a:ext cx="7115041" cy="47196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204" cy="5797568"/>
          </a:xfrm>
        </p:spPr>
        <p:txBody>
          <a:bodyPr>
            <a:normAutofit/>
          </a:bodyPr>
          <a:lstStyle/>
          <a:p>
            <a:pPr fontAlgn="base"/>
            <a:r>
              <a:rPr lang="ru-RU" sz="2800" b="1" dirty="0" smtClean="0"/>
              <a:t>   Собака из пластилина </a:t>
            </a:r>
            <a:r>
              <a:rPr lang="ru-RU" sz="2800" dirty="0" smtClean="0"/>
              <a:t> потребует наличия следующих материалов:</a:t>
            </a:r>
            <a:br>
              <a:rPr lang="ru-RU" sz="2800" dirty="0" smtClean="0"/>
            </a:br>
            <a:r>
              <a:rPr lang="ru-RU" sz="2800" dirty="0" smtClean="0"/>
              <a:t>-Набор пластилина разных цветов</a:t>
            </a:r>
            <a:br>
              <a:rPr lang="ru-RU" sz="2800" dirty="0" smtClean="0"/>
            </a:br>
            <a:r>
              <a:rPr lang="ru-RU" sz="2800" dirty="0" smtClean="0"/>
              <a:t>-Лопатка из пластика для работы с пластилином</a:t>
            </a:r>
            <a:br>
              <a:rPr lang="ru-RU" sz="2800" dirty="0" smtClean="0"/>
            </a:br>
            <a:r>
              <a:rPr lang="ru-RU" sz="2800" dirty="0" smtClean="0"/>
              <a:t>-Подложка для защиты стола</a:t>
            </a:r>
            <a:br>
              <a:rPr lang="ru-RU" sz="2800" dirty="0" smtClean="0"/>
            </a:br>
            <a:r>
              <a:rPr lang="ru-RU" sz="2800" dirty="0" smtClean="0"/>
              <a:t>-Зубочистка</a:t>
            </a:r>
            <a:br>
              <a:rPr lang="ru-RU" sz="2800" dirty="0" smtClean="0"/>
            </a:br>
            <a:r>
              <a:rPr lang="ru-RU" sz="2800" dirty="0" smtClean="0"/>
              <a:t>   Для работы пригодились следующие цвета пластилина – белый, коричневый, </a:t>
            </a:r>
            <a:r>
              <a:rPr lang="ru-RU" sz="2800" dirty="0" err="1" smtClean="0"/>
              <a:t>розовый</a:t>
            </a:r>
            <a:r>
              <a:rPr lang="ru-RU" sz="2800" dirty="0" smtClean="0"/>
              <a:t>, черный, зеленый.</a:t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457200" y="6126163"/>
            <a:ext cx="8258204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29642" cy="11430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Скатаем четыре шарика для лап собаки.</a:t>
            </a:r>
            <a:endParaRPr lang="ru-RU" sz="2800" dirty="0"/>
          </a:p>
        </p:txBody>
      </p:sp>
      <p:pic>
        <p:nvPicPr>
          <p:cNvPr id="18434" name="Picture 2" descr="C:\Documents and Settings\user\Мои документы\54b1290ea982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1481097"/>
            <a:ext cx="7143800" cy="47387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29642" cy="11430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Вытягиваем шарики в одинаковые колбаски.</a:t>
            </a:r>
            <a:endParaRPr lang="ru-RU" sz="2800" dirty="0"/>
          </a:p>
        </p:txBody>
      </p:sp>
      <p:pic>
        <p:nvPicPr>
          <p:cNvPr id="19458" name="Picture 2" descr="C:\Documents and Settings\user\Мои документы\54b12912cb9c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1" y="1571612"/>
            <a:ext cx="7222737" cy="47910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204" cy="1143000"/>
          </a:xfrm>
        </p:spPr>
        <p:txBody>
          <a:bodyPr>
            <a:noAutofit/>
          </a:bodyPr>
          <a:lstStyle/>
          <a:p>
            <a:r>
              <a:rPr lang="ru-RU" sz="2800" dirty="0" smtClean="0"/>
              <a:t>С одного конца колбаску немного сдавим, чтобы получилось утолщение лапки.</a:t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20482" name="Picture 2" descr="C:\Documents and Settings\user\Мои документы\54b12916b7d6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433710"/>
            <a:ext cx="7215238" cy="47861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204" cy="11430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А затем немного приплюснем.</a:t>
            </a:r>
            <a:endParaRPr lang="ru-RU" sz="2800" dirty="0"/>
          </a:p>
        </p:txBody>
      </p:sp>
      <p:pic>
        <p:nvPicPr>
          <p:cNvPr id="21506" name="Picture 2" descr="C:\Documents and Settings\user\Мои документы\54b1291aba2c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575872"/>
            <a:ext cx="7000924" cy="46439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204" cy="11430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И соединим переднюю лапку с туловищем. Затем другую лапу также соединим.</a:t>
            </a:r>
            <a:endParaRPr lang="ru-RU" sz="2800" dirty="0"/>
          </a:p>
        </p:txBody>
      </p:sp>
      <p:pic>
        <p:nvPicPr>
          <p:cNvPr id="22530" name="Picture 2" descr="C:\Documents and Settings\user\Мои документы\54b129240511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571612"/>
            <a:ext cx="7072362" cy="46913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204" cy="11430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Обе задние лапы вытягиваются на концах.</a:t>
            </a:r>
            <a:endParaRPr lang="ru-RU" sz="2800" dirty="0"/>
          </a:p>
        </p:txBody>
      </p:sp>
      <p:pic>
        <p:nvPicPr>
          <p:cNvPr id="23554" name="Picture 2" descr="C:\Documents and Settings\user\Мои документы\54b12928a9d4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528485"/>
            <a:ext cx="7072362" cy="46913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29642" cy="11430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И также прилепляются к туловищу собаки снизу.</a:t>
            </a:r>
            <a:endParaRPr lang="ru-RU" sz="2800" dirty="0"/>
          </a:p>
        </p:txBody>
      </p:sp>
      <p:pic>
        <p:nvPicPr>
          <p:cNvPr id="24578" name="Picture 2" descr="C:\Documents and Settings\user\Мои документы\54b1292fd6e6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1505148"/>
            <a:ext cx="7215238" cy="47861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29642" cy="11430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Из коричневого шарика вытянем хвостик.</a:t>
            </a:r>
            <a:endParaRPr lang="ru-RU" sz="2800" dirty="0"/>
          </a:p>
        </p:txBody>
      </p:sp>
      <p:pic>
        <p:nvPicPr>
          <p:cNvPr id="25602" name="Picture 2" descr="C:\Documents and Settings\user\Мои документы\54b12938b10c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1410374"/>
            <a:ext cx="7358114" cy="48808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204" cy="11430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Соединяем хвост с туловищем сзади.</a:t>
            </a:r>
            <a:endParaRPr lang="ru-RU" sz="2800" dirty="0"/>
          </a:p>
        </p:txBody>
      </p:sp>
      <p:pic>
        <p:nvPicPr>
          <p:cNvPr id="26626" name="Picture 2" descr="C:\Documents and Settings\user\Мои документы\54b1293ec574f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571612"/>
            <a:ext cx="7115041" cy="47196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11430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Скатаем десять миниатюрных шариков для подушечек задних лап.</a:t>
            </a:r>
            <a:endParaRPr lang="ru-RU" sz="2800" dirty="0"/>
          </a:p>
        </p:txBody>
      </p:sp>
      <p:pic>
        <p:nvPicPr>
          <p:cNvPr id="27650" name="Picture 2" descr="C:\Documents and Settings\user\Мои документы\54b1295136fdb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552535"/>
            <a:ext cx="7143800" cy="47387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939916"/>
          </a:xfrm>
        </p:spPr>
        <p:txBody>
          <a:bodyPr>
            <a:normAutofit/>
          </a:bodyPr>
          <a:lstStyle/>
          <a:p>
            <a:pPr fontAlgn="base"/>
            <a:r>
              <a:rPr lang="ru-RU" sz="2800" b="1" dirty="0" smtClean="0"/>
              <a:t>                        Делаем элементы головы.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Из кусочка белого пластилина скатаем шарик примерно 1 см в диаметре.</a:t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1026" name="Picture 2" descr="C:\Documents and Settings\user\Мои документы\54b1289f8269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33500" y="2096294"/>
            <a:ext cx="6640010" cy="44045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29642" cy="11430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Приплюснем по пять шариков на каждой лапке, и наша </a:t>
            </a:r>
            <a:r>
              <a:rPr lang="ru-RU" sz="2800" b="1" dirty="0" smtClean="0"/>
              <a:t>собака </a:t>
            </a:r>
            <a:r>
              <a:rPr lang="ru-RU" sz="2800" dirty="0" smtClean="0"/>
              <a:t>завершена.</a:t>
            </a:r>
            <a:endParaRPr lang="ru-RU" sz="2800" dirty="0"/>
          </a:p>
        </p:txBody>
      </p:sp>
      <p:pic>
        <p:nvPicPr>
          <p:cNvPr id="28674" name="Picture 2" descr="C:\Documents and Settings\user\Мои документы\54b1295f29dd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643050"/>
            <a:ext cx="7072362" cy="46913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15328" cy="4940312"/>
          </a:xfrm>
        </p:spPr>
        <p:txBody>
          <a:bodyPr/>
          <a:lstStyle/>
          <a:p>
            <a:r>
              <a:rPr lang="ru-RU" dirty="0" smtClean="0"/>
              <a:t>Источник: </a:t>
            </a:r>
            <a:r>
              <a:rPr lang="en-US" dirty="0" smtClean="0"/>
              <a:t>http://masterclasy.ru/8904-podelki-iz-plastilina-dlya-detey-sobaka-master-klass-s-poshagovymi-foto.html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643578"/>
            <a:ext cx="7467600" cy="482585"/>
          </a:xfrm>
        </p:spPr>
        <p:txBody>
          <a:bodyPr>
            <a:normAutofit fontScale="92500" lnSpcReduction="1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204" cy="11430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Затем слегка его вытягиваем в овал.</a:t>
            </a:r>
            <a:endParaRPr lang="ru-RU" sz="2800" dirty="0"/>
          </a:p>
        </p:txBody>
      </p:sp>
      <p:pic>
        <p:nvPicPr>
          <p:cNvPr id="2050" name="Picture 2" descr="C:\Documents and Settings\user\Мои документы\54b128a2d996a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785926"/>
            <a:ext cx="6958299" cy="46156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204" cy="1296974"/>
          </a:xfrm>
        </p:spPr>
        <p:txBody>
          <a:bodyPr>
            <a:noAutofit/>
          </a:bodyPr>
          <a:lstStyle/>
          <a:p>
            <a:r>
              <a:rPr lang="ru-RU" sz="2800" dirty="0" smtClean="0"/>
              <a:t>Приплюснем овал совсем немножко, а также скатаем два пластилиновых шарика для ушек собаки, используя белый и коричневый цвета.</a:t>
            </a:r>
            <a:endParaRPr lang="ru-RU" sz="2800" dirty="0"/>
          </a:p>
        </p:txBody>
      </p:sp>
      <p:pic>
        <p:nvPicPr>
          <p:cNvPr id="3074" name="Picture 2" descr="C:\Documents and Settings\user\Мои документы\54b128a7826ae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928802"/>
            <a:ext cx="6833861" cy="45331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204" cy="11430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Из шариков вытянем колбаски.</a:t>
            </a:r>
            <a:endParaRPr lang="ru-RU" sz="2800" dirty="0"/>
          </a:p>
        </p:txBody>
      </p:sp>
      <p:pic>
        <p:nvPicPr>
          <p:cNvPr id="4098" name="Picture 2" descr="C:\Documents and Settings\user\Мои документы\54b128ab8578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099" y="1571612"/>
            <a:ext cx="7115041" cy="47196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29642" cy="11430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Приплюснем колбаски пальцами, получаем ушки.</a:t>
            </a:r>
            <a:endParaRPr lang="ru-RU" sz="2800" dirty="0"/>
          </a:p>
        </p:txBody>
      </p:sp>
      <p:pic>
        <p:nvPicPr>
          <p:cNvPr id="5122" name="Picture 2" descr="C:\Documents and Settings\user\Мои документы\54b128aeef87d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37" y="1623972"/>
            <a:ext cx="7143801" cy="47387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204" cy="11430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Соединим уши с заготовкой для головы.</a:t>
            </a:r>
            <a:endParaRPr lang="ru-RU" sz="2800" dirty="0"/>
          </a:p>
        </p:txBody>
      </p:sp>
      <p:pic>
        <p:nvPicPr>
          <p:cNvPr id="6146" name="Picture 2" descr="C:\Documents and Settings\user\Мои документы\54b128b284ba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552535"/>
            <a:ext cx="7143800" cy="47387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29642" cy="1439850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>Скатаем маленький коричневый шарик пластилина. В месте, где предполагается глаз, приплюснем шарик.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7170" name="Picture 2" descr="C:\Documents and Settings\user\Мои документы\54b128bb2fc4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671361"/>
            <a:ext cx="7072362" cy="46913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37</TotalTime>
  <Words>275</Words>
  <Application>Microsoft Office PowerPoint</Application>
  <PresentationFormat>Экран (4:3)</PresentationFormat>
  <Paragraphs>31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Техническая</vt:lpstr>
      <vt:lpstr>Как вылепить собаку</vt:lpstr>
      <vt:lpstr>   Собака из пластилина  потребует наличия следующих материалов: -Набор пластилина разных цветов -Лопатка из пластика для работы с пластилином -Подложка для защиты стола -Зубочистка    Для работы пригодились следующие цвета пластилина – белый, коричневый, розовый, черный, зеленый. </vt:lpstr>
      <vt:lpstr>                        Делаем элементы головы. Из кусочка белого пластилина скатаем шарик примерно 1 см в диаметре. </vt:lpstr>
      <vt:lpstr>Затем слегка его вытягиваем в овал.</vt:lpstr>
      <vt:lpstr>Приплюснем овал совсем немножко, а также скатаем два пластилиновых шарика для ушек собаки, используя белый и коричневый цвета.</vt:lpstr>
      <vt:lpstr>Из шариков вытянем колбаски.</vt:lpstr>
      <vt:lpstr>Приплюснем колбаски пальцами, получаем ушки.</vt:lpstr>
      <vt:lpstr>Соединим уши с заготовкой для головы.</vt:lpstr>
      <vt:lpstr>Скатаем маленький коричневый шарик пластилина. В месте, где предполагается глаз, приплюснем шарик. </vt:lpstr>
      <vt:lpstr>Из пластилина черного цвета скатаем шарик для носика пса. Соединяем заготовку носа с головой, слегка вытягивая нос.</vt:lpstr>
      <vt:lpstr>Скатаем два шарика, из которых вытянем колбаски. Сгибаем колбаски в виде дуги. </vt:lpstr>
      <vt:lpstr>Соединяем дуги бровей с заготовкой головы.</vt:lpstr>
      <vt:lpstr>Скатываем два шарика зеленого цвета для глаз и два малюсеньких шарика черного цвета для зрачков. </vt:lpstr>
      <vt:lpstr>Соединяем все четыре заготовки попарно. Зрачки нужно приплюснуть. Водружаем глаза собаки на место. </vt:lpstr>
      <vt:lpstr>                                Делаем туловище собаки Скатаем из белого пластилина шарик побольше для туловища собаки.  </vt:lpstr>
      <vt:lpstr>Вытянем немного пластилин пальцами в форме яйца. </vt:lpstr>
      <vt:lpstr>Скатаем два разных шарика коричневого цвета. Приплюснем шарики в произвольном порядке на туловище собаки. </vt:lpstr>
      <vt:lpstr>Зубочистку сломаем пополам и вставим одним концом в туловище.</vt:lpstr>
      <vt:lpstr>На пик зубочистки посадим голову собаки.</vt:lpstr>
      <vt:lpstr>Скатаем четыре шарика для лап собаки.</vt:lpstr>
      <vt:lpstr>Вытягиваем шарики в одинаковые колбаски.</vt:lpstr>
      <vt:lpstr>С одного конца колбаску немного сдавим, чтобы получилось утолщение лапки. </vt:lpstr>
      <vt:lpstr>А затем немного приплюснем.</vt:lpstr>
      <vt:lpstr>И соединим переднюю лапку с туловищем. Затем другую лапу также соединим.</vt:lpstr>
      <vt:lpstr>Обе задние лапы вытягиваются на концах.</vt:lpstr>
      <vt:lpstr>И также прилепляются к туловищу собаки снизу.</vt:lpstr>
      <vt:lpstr>Из коричневого шарика вытянем хвостик.</vt:lpstr>
      <vt:lpstr>Соединяем хвост с туловищем сзади.</vt:lpstr>
      <vt:lpstr>Скатаем десять миниатюрных шариков для подушечек задних лап.</vt:lpstr>
      <vt:lpstr>Приплюснем по пять шариков на каждой лапке, и наша собака завершена.</vt:lpstr>
      <vt:lpstr>Источник: http://masterclasy.ru/8904-podelki-iz-plastilina-dlya-detey-sobaka-master-klass-s-poshagovymi-foto.html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вылепить собаку</dc:title>
  <dc:creator>user</dc:creator>
  <cp:lastModifiedBy>1</cp:lastModifiedBy>
  <cp:revision>5</cp:revision>
  <dcterms:created xsi:type="dcterms:W3CDTF">2017-01-09T19:11:02Z</dcterms:created>
  <dcterms:modified xsi:type="dcterms:W3CDTF">2022-02-28T11:02:48Z</dcterms:modified>
</cp:coreProperties>
</file>