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66" r:id="rId3"/>
    <p:sldId id="267" r:id="rId4"/>
    <p:sldId id="265" r:id="rId5"/>
    <p:sldId id="259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66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6FC59622-D4E2-488C-A583-CB6D9C4F0F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5148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B3542-DBFD-4A00-988A-3296F8B42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670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FBC58-571F-4EBC-BC22-02C7AEED2A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693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AE23B-5FDA-4523-BC54-64433DD738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560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5029D-AF85-4F65-9A52-F9FE5A2A8F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537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D5800-0E63-409F-B844-E58795F34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982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9668E-1F9A-435A-9A44-1C153F92FA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906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67F2F-8E59-4B2F-8E85-2383422CC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765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C5AAD-2370-4A6E-84D2-7CF887F60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801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FCBA7-8893-48A2-8275-0C023D755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787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A1290-936E-49AB-9511-48CCA9627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411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7CB37-E369-4249-B0C0-5C6E0B349A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665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F68F6B8C-FC64-45DB-A91F-C3FF21E196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5" r:id="rId2"/>
    <p:sldLayoutId id="2147483724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5" r:id="rId9"/>
    <p:sldLayoutId id="2147483721" r:id="rId10"/>
    <p:sldLayoutId id="2147483722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8%D0%BA%D0%B8%D0%BF%D0%B5%D0%B4%D0%B8%D1%8F:%D0%A1%D1%81%D1%8B%D0%BB%D0%BA%D0%B8_%D0%BD%D0%B0_%D0%B8%D1%81%D1%82%D0%BE%D1%87%D0%BD%D0%B8%D0%BA%D0%B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187624" y="1556792"/>
            <a:ext cx="7175351" cy="179316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solidFill>
                  <a:srgbClr val="993366"/>
                </a:solidFill>
                <a:latin typeface="Arial Black" pitchFamily="34" charset="0"/>
              </a:rPr>
              <a:t>Ударные инструменты</a:t>
            </a: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2771775" y="260350"/>
            <a:ext cx="4824413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ru-RU" sz="3200" b="0">
              <a:solidFill>
                <a:srgbClr val="800080"/>
              </a:solidFill>
              <a:latin typeface="Monotype Corsiva" pitchFamily="66" charset="0"/>
            </a:endParaRP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1763713" y="3851275"/>
            <a:ext cx="540067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ru-RU"/>
          </a:p>
          <a:p>
            <a:pPr algn="ctr"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5125" name="TextBox 1"/>
          <p:cNvSpPr txBox="1">
            <a:spLocks noChangeArrowheads="1"/>
          </p:cNvSpPr>
          <p:nvPr/>
        </p:nvSpPr>
        <p:spPr bwMode="auto">
          <a:xfrm>
            <a:off x="1908175" y="4076700"/>
            <a:ext cx="52562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/>
              <a:t>Зоткин Александр Миронович, </a:t>
            </a:r>
          </a:p>
          <a:p>
            <a:pPr algn="ctr" eaLnBrk="1" hangingPunct="1"/>
            <a:r>
              <a:rPr lang="ru-RU"/>
              <a:t>педагог дополнительного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Ложки</a:t>
            </a:r>
            <a:endParaRPr lang="ru-RU" dirty="0"/>
          </a:p>
        </p:txBody>
      </p:sp>
      <p:sp>
        <p:nvSpPr>
          <p:cNvPr id="6147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33375"/>
            <a:ext cx="5918200" cy="342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Прямоугольник 3"/>
          <p:cNvSpPr>
            <a:spLocks noChangeArrowheads="1"/>
          </p:cNvSpPr>
          <p:nvPr/>
        </p:nvSpPr>
        <p:spPr bwMode="auto">
          <a:xfrm>
            <a:off x="684213" y="4292600"/>
            <a:ext cx="4967287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0"/>
              <a:t>Деревянные ложки используются в славянской традиции как музыкальный инструмент. Игровой комплект составляет от 3 до 5 ложек, иногда разного размера. Звук извлекается путём ударения друг о друга задних сторон черпаков. Тембр звука зависит от способа звукоизвлечения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Трещотки</a:t>
            </a:r>
            <a:endParaRPr lang="ru-RU" dirty="0"/>
          </a:p>
        </p:txBody>
      </p:sp>
      <p:sp>
        <p:nvSpPr>
          <p:cNvPr id="7171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2" descr="https://im2-tub-ru.yandex.net/i?id=1d6fce603cd98ebdeb7473781e93c77e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908050"/>
            <a:ext cx="4752975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Прямоугольник 3"/>
          <p:cNvSpPr>
            <a:spLocks noChangeArrowheads="1"/>
          </p:cNvSpPr>
          <p:nvPr/>
        </p:nvSpPr>
        <p:spPr bwMode="auto">
          <a:xfrm>
            <a:off x="468313" y="5330825"/>
            <a:ext cx="54721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Трещотка</a:t>
            </a:r>
            <a:r>
              <a:rPr lang="ru-RU" b="0"/>
              <a:t> — русский народный ударный инструмент, идиофон, заменяющий хлопки в ладоши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Рубель</a:t>
            </a:r>
            <a:endParaRPr lang="ru-RU" dirty="0"/>
          </a:p>
        </p:txBody>
      </p:sp>
      <p:sp>
        <p:nvSpPr>
          <p:cNvPr id="8195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311150"/>
            <a:ext cx="6530975" cy="275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7" name="Прямоугольник 3"/>
          <p:cNvSpPr>
            <a:spLocks noChangeArrowheads="1"/>
          </p:cNvSpPr>
          <p:nvPr/>
        </p:nvSpPr>
        <p:spPr bwMode="auto">
          <a:xfrm>
            <a:off x="323850" y="3573463"/>
            <a:ext cx="45720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Рубе́ль</a:t>
            </a:r>
            <a:r>
              <a:rPr lang="ru-RU" b="0"/>
              <a:t> (</a:t>
            </a:r>
            <a:r>
              <a:rPr lang="ru-RU" b="0" i="1"/>
              <a:t>ребрак, пральник</a:t>
            </a:r>
            <a:r>
              <a:rPr lang="ru-RU" b="0"/>
              <a:t>) — предмет домашнего быта, который в старину русские  женщины использовали для выколачивания (стирки) и глажения белья. На Русском Севере рубели называли «катальными палками»</a:t>
            </a:r>
            <a:r>
              <a:rPr lang="ru-RU" b="0" baseline="30000">
                <a:hlinkClick r:id="rId3" tooltip="Википедия:Ссылки на источники"/>
              </a:rPr>
              <a:t>]</a:t>
            </a:r>
            <a:r>
              <a:rPr lang="ru-RU" b="0"/>
              <a:t>. Отжатое вручную бельё наматывали на валик или скалку и раскатывали рубелём, да так, что даже плохо постиранное белье становилось белоснежным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289" y="4372168"/>
            <a:ext cx="6512511" cy="1143000"/>
          </a:xfrm>
        </p:spPr>
        <p:txBody>
          <a:bodyPr>
            <a:normAutofit fontScale="90000"/>
          </a:bodyPr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4000" dirty="0" smtClean="0"/>
              <a:t>Колокольчики</a:t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pPr eaLnBrk="1" hangingPunct="1"/>
            <a:r>
              <a:rPr lang="ru-RU" smtClean="0"/>
              <a:t>Когда-то это были колокольчики, настроенные на разную высоту. Сейчас это металлические пластины, расположенные в виде клавиш, по которым ударяют металлическими молоточками. Тембр у этого инструмента серебристый, нежный, волшебный. </a:t>
            </a:r>
          </a:p>
        </p:txBody>
      </p:sp>
      <p:pic>
        <p:nvPicPr>
          <p:cNvPr id="922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4365625"/>
            <a:ext cx="2146300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289" y="4372168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mtClean="0"/>
              <a:t>Треугольник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pPr eaLnBrk="1" hangingPunct="1"/>
            <a:r>
              <a:rPr lang="ru-RU" smtClean="0"/>
              <a:t>Этот инструмент часто применяется в оперной и симфонический музыке. Это стальной прут в виде равностороннего треугольника, по которому легонько ударяют стальным гвоздем-палочкой.</a:t>
            </a:r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213100"/>
            <a:ext cx="2592387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289" y="4372168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mtClean="0"/>
              <a:t>Кастаньеты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pPr eaLnBrk="1" hangingPunct="1"/>
            <a:r>
              <a:rPr lang="ru-RU" smtClean="0"/>
              <a:t>Это две деревянные чашечки, соединяющий шнурком. Обвив шнурок вокруг большого и среднего пальцев, испанские танцоры прищёлкивают ими  во время  исполнения фламенко, болеро или хоты.</a:t>
            </a:r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997200"/>
            <a:ext cx="3722688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149</TotalTime>
  <Words>111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Trebuchet MS</vt:lpstr>
      <vt:lpstr>Georgia</vt:lpstr>
      <vt:lpstr>Monotype Corsiva</vt:lpstr>
      <vt:lpstr>Воздушный поток</vt:lpstr>
      <vt:lpstr>Ударные инструменты</vt:lpstr>
      <vt:lpstr>Ложки</vt:lpstr>
      <vt:lpstr>Трещотки</vt:lpstr>
      <vt:lpstr>Рубель</vt:lpstr>
      <vt:lpstr>Колокольчики </vt:lpstr>
      <vt:lpstr>Треугольник</vt:lpstr>
      <vt:lpstr>Кастаньеты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Ударные инструменты</dc:title>
  <dc:creator>9а</dc:creator>
  <cp:lastModifiedBy>client4-14</cp:lastModifiedBy>
  <cp:revision>11</cp:revision>
  <dcterms:created xsi:type="dcterms:W3CDTF">2009-05-12T06:35:42Z</dcterms:created>
  <dcterms:modified xsi:type="dcterms:W3CDTF">2017-03-14T06:04:49Z</dcterms:modified>
</cp:coreProperties>
</file>