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2214" y="5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20.01.2022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20.01.2022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20.01.2022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20.01.2022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2800" b="1" dirty="0" smtClean="0"/>
              <a:t>Щурова О.И</a:t>
            </a:r>
            <a:r>
              <a:rPr lang="ru-RU" sz="2800" b="1" dirty="0" smtClean="0"/>
              <a:t>.</a:t>
            </a:r>
            <a:endParaRPr lang="ru-RU" sz="2800" b="1" dirty="0" smtClean="0"/>
          </a:p>
          <a:p>
            <a:r>
              <a:rPr lang="ru-RU" sz="2800" b="1" dirty="0" smtClean="0"/>
              <a:t>педагог дополнительного </a:t>
            </a:r>
          </a:p>
          <a:p>
            <a:r>
              <a:rPr lang="ru-RU" sz="2800" b="1" dirty="0" smtClean="0"/>
              <a:t>образования МАУ ДО «Спектр»</a:t>
            </a:r>
            <a:endParaRPr lang="ru-RU" sz="2800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1484784"/>
            <a:ext cx="8305800" cy="1981200"/>
          </a:xfrm>
        </p:spPr>
        <p:txBody>
          <a:bodyPr/>
          <a:lstStyle/>
          <a:p>
            <a:r>
              <a:rPr lang="ru-RU" sz="4400" b="1" dirty="0" smtClean="0"/>
              <a:t>Образовательный онлайн-проект </a:t>
            </a:r>
            <a:br>
              <a:rPr lang="ru-RU" sz="4400" b="1" dirty="0" smtClean="0"/>
            </a:br>
            <a:r>
              <a:rPr lang="ru-RU" sz="4400" b="1" dirty="0" smtClean="0"/>
              <a:t>«Традиции Рождества Христова»</a:t>
            </a:r>
            <a:endParaRPr lang="ru-RU" sz="44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4572000"/>
          </a:xfrm>
        </p:spPr>
        <p:txBody>
          <a:bodyPr/>
          <a:lstStyle/>
          <a:p>
            <a:pPr algn="just">
              <a:buClr>
                <a:schemeClr val="tx1"/>
              </a:buClr>
            </a:pPr>
            <a:r>
              <a:rPr lang="ru-RU" dirty="0" smtClean="0"/>
              <a:t>Цель: </a:t>
            </a:r>
            <a:r>
              <a:rPr lang="ru-RU" dirty="0" smtClean="0"/>
              <a:t>просвещение людей через рассказ об </a:t>
            </a:r>
            <a:r>
              <a:rPr lang="ru-RU" dirty="0" smtClean="0"/>
              <a:t>истории Рождества, его подлинных традициях. </a:t>
            </a:r>
            <a:endParaRPr lang="ru-RU" dirty="0" smtClean="0"/>
          </a:p>
          <a:p>
            <a:pPr algn="just">
              <a:buClr>
                <a:schemeClr val="tx1"/>
              </a:buClr>
            </a:pPr>
            <a:r>
              <a:rPr lang="ru-RU" dirty="0"/>
              <a:t>З</a:t>
            </a:r>
            <a:r>
              <a:rPr lang="ru-RU" dirty="0" smtClean="0"/>
              <a:t>адачи: подготовка и осуществление образовательного онлайн-проекта, привлечение различных объединений.</a:t>
            </a:r>
          </a:p>
        </p:txBody>
      </p:sp>
      <p:pic>
        <p:nvPicPr>
          <p:cNvPr id="1026" name="Picture 2" descr="C:\Users\Live\Desktop\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2890991"/>
            <a:ext cx="5408565" cy="34774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2952328"/>
          </a:xfrm>
        </p:spPr>
        <p:txBody>
          <a:bodyPr>
            <a:normAutofit fontScale="85000" lnSpcReduction="20000"/>
          </a:bodyPr>
          <a:lstStyle/>
          <a:p>
            <a:pPr algn="just">
              <a:buClr>
                <a:schemeClr val="tx1"/>
              </a:buClr>
            </a:pPr>
            <a:r>
              <a:rPr lang="ru-RU" dirty="0"/>
              <a:t>Р</a:t>
            </a:r>
            <a:r>
              <a:rPr lang="ru-RU" dirty="0" smtClean="0"/>
              <a:t>ассказ</a:t>
            </a:r>
            <a:r>
              <a:rPr lang="ru-RU" dirty="0" smtClean="0"/>
              <a:t>, сопровождаемый музыкальным и визуальным сопровождением.</a:t>
            </a:r>
            <a:r>
              <a:rPr lang="ru-RU" b="1" dirty="0" smtClean="0"/>
              <a:t> </a:t>
            </a:r>
            <a:endParaRPr lang="ru-RU" b="1" dirty="0" smtClean="0"/>
          </a:p>
          <a:p>
            <a:pPr algn="just">
              <a:buClr>
                <a:schemeClr val="tx1"/>
              </a:buClr>
            </a:pPr>
            <a:r>
              <a:rPr lang="ru-RU" dirty="0"/>
              <a:t>Т</a:t>
            </a:r>
            <a:r>
              <a:rPr lang="ru-RU" dirty="0" smtClean="0"/>
              <a:t>ематический </a:t>
            </a:r>
            <a:r>
              <a:rPr lang="ru-RU" dirty="0" smtClean="0"/>
              <a:t>спектакль </a:t>
            </a:r>
            <a:r>
              <a:rPr lang="ru-RU" dirty="0" smtClean="0"/>
              <a:t>– </a:t>
            </a:r>
            <a:r>
              <a:rPr lang="ru-RU" dirty="0" smtClean="0"/>
              <a:t>театр теней, реализованный объединением МАУ ДО «Спектр» под руководством Кузьминой Ольги Евгеньевны. </a:t>
            </a:r>
            <a:endParaRPr lang="ru-RU" b="1" dirty="0"/>
          </a:p>
          <a:p>
            <a:pPr algn="just">
              <a:buClr>
                <a:schemeClr val="tx1"/>
              </a:buClr>
            </a:pPr>
            <a:r>
              <a:rPr lang="ru-RU" dirty="0" smtClean="0"/>
              <a:t>Р</a:t>
            </a:r>
            <a:r>
              <a:rPr lang="ru-RU" dirty="0" smtClean="0"/>
              <a:t>исунки </a:t>
            </a:r>
            <a:r>
              <a:rPr lang="ru-RU" dirty="0" smtClean="0"/>
              <a:t>и </a:t>
            </a:r>
            <a:r>
              <a:rPr lang="ru-RU" dirty="0" smtClean="0"/>
              <a:t>поделки воспитанников МАУ ДО «Спектр» </a:t>
            </a:r>
            <a:r>
              <a:rPr lang="ru-RU" dirty="0" smtClean="0"/>
              <a:t>на рождественскую тематику</a:t>
            </a:r>
            <a:r>
              <a:rPr lang="ru-RU" dirty="0" smtClean="0"/>
              <a:t>.</a:t>
            </a:r>
            <a:endParaRPr lang="ru-RU" b="1" dirty="0" smtClean="0"/>
          </a:p>
          <a:p>
            <a:pPr algn="just">
              <a:buClr>
                <a:schemeClr val="tx1"/>
              </a:buClr>
            </a:pPr>
            <a:r>
              <a:rPr lang="ru-RU" dirty="0" smtClean="0"/>
              <a:t>Традиционные Рождественские песнопения – колядки (исполнение и запись).</a:t>
            </a:r>
            <a:endParaRPr lang="ru-RU" dirty="0"/>
          </a:p>
        </p:txBody>
      </p:sp>
      <p:pic>
        <p:nvPicPr>
          <p:cNvPr id="2050" name="Picture 2" descr="C:\Users\Live\Desktop\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1763" y="3573016"/>
            <a:ext cx="3764253" cy="2448272"/>
          </a:xfrm>
          <a:prstGeom prst="rect">
            <a:avLst/>
          </a:prstGeom>
          <a:noFill/>
        </p:spPr>
      </p:pic>
      <p:pic>
        <p:nvPicPr>
          <p:cNvPr id="2051" name="Picture 3" descr="C:\Users\Live\Desktop\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4005064"/>
            <a:ext cx="3815977" cy="2488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725144"/>
            <a:ext cx="8229600" cy="208823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dirty="0" smtClean="0"/>
              <a:t>Все эти различные виды творческой деятельности сливаются в один красочный и интересный </a:t>
            </a:r>
            <a:r>
              <a:rPr lang="ru-RU" b="1" dirty="0" smtClean="0"/>
              <a:t>видеопроект</a:t>
            </a:r>
            <a:r>
              <a:rPr lang="ru-RU" b="1" dirty="0" smtClean="0"/>
              <a:t>, под названием «Традиции Рождества Христова».</a:t>
            </a:r>
            <a:endParaRPr lang="ru-RU" b="1" dirty="0"/>
          </a:p>
        </p:txBody>
      </p:sp>
      <p:pic>
        <p:nvPicPr>
          <p:cNvPr id="3074" name="Picture 2" descr="C:\Users\Live\Desktop\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8"/>
            <a:ext cx="4248472" cy="2781122"/>
          </a:xfrm>
          <a:prstGeom prst="rect">
            <a:avLst/>
          </a:prstGeom>
          <a:noFill/>
        </p:spPr>
      </p:pic>
      <p:pic>
        <p:nvPicPr>
          <p:cNvPr id="3075" name="Picture 3" descr="C:\Users\Live\Desktop\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60648"/>
            <a:ext cx="4359275" cy="2919413"/>
          </a:xfrm>
          <a:prstGeom prst="rect">
            <a:avLst/>
          </a:prstGeom>
          <a:noFill/>
        </p:spPr>
      </p:pic>
      <p:pic>
        <p:nvPicPr>
          <p:cNvPr id="3076" name="Picture 4" descr="C:\Users\Live\Desktop\4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784" y="2356288"/>
            <a:ext cx="3600400" cy="23688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611560" y="476672"/>
            <a:ext cx="8085584" cy="5691336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/>
              <a:t>Видеопроект </a:t>
            </a:r>
            <a:r>
              <a:rPr lang="ru-RU" dirty="0" smtClean="0"/>
              <a:t>«Традиции Рождества Христова» может послужить отличным начальным шагом к воплощению следующего проекта «Рождественский бал»</a:t>
            </a:r>
            <a:r>
              <a:rPr lang="ru-RU" b="1" dirty="0" smtClean="0"/>
              <a:t>.</a:t>
            </a:r>
            <a:endParaRPr lang="ru-RU" b="1" dirty="0"/>
          </a:p>
          <a:p>
            <a:pPr algn="just"/>
            <a:endParaRPr lang="ru-RU" dirty="0"/>
          </a:p>
        </p:txBody>
      </p:sp>
      <p:pic>
        <p:nvPicPr>
          <p:cNvPr id="5122" name="Picture 2" descr="Чеховский бал пройдет в областной библиотек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5480" y="2636912"/>
            <a:ext cx="4876800" cy="34099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39552" y="476672"/>
            <a:ext cx="8229600" cy="5547320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/>
              <a:t>Приглашаем </a:t>
            </a:r>
            <a:r>
              <a:rPr lang="ru-RU" dirty="0" smtClean="0"/>
              <a:t>Вас посмотреть и ознакомиться с онлайн-видеопроектом «Традиции Рождества Христова</a:t>
            </a:r>
            <a:r>
              <a:rPr lang="ru-RU" dirty="0" smtClean="0"/>
              <a:t>», </a:t>
            </a:r>
            <a:r>
              <a:rPr lang="ru-RU" dirty="0" smtClean="0"/>
              <a:t>который </a:t>
            </a:r>
            <a:r>
              <a:rPr lang="ru-RU" dirty="0" smtClean="0"/>
              <a:t>размещен </a:t>
            </a:r>
            <a:r>
              <a:rPr lang="ru-RU" dirty="0" smtClean="0"/>
              <a:t>в официальной группе </a:t>
            </a:r>
            <a:r>
              <a:rPr lang="ru-RU" dirty="0" err="1" smtClean="0"/>
              <a:t>Вконтакте</a:t>
            </a:r>
            <a:r>
              <a:rPr lang="ru-RU" dirty="0" smtClean="0"/>
              <a:t> </a:t>
            </a:r>
            <a:r>
              <a:rPr lang="ru-RU" dirty="0" smtClean="0"/>
              <a:t>МАУ ДО «Спектр»! </a:t>
            </a:r>
            <a:endParaRPr lang="ru-RU" dirty="0" smtClean="0"/>
          </a:p>
          <a:p>
            <a:pPr marL="0" indent="0" algn="just">
              <a:buNone/>
            </a:pPr>
            <a:r>
              <a:rPr lang="en-US" dirty="0" smtClean="0"/>
              <a:t>https</a:t>
            </a:r>
            <a:r>
              <a:rPr lang="en-US" dirty="0"/>
              <a:t>://vk.com/spektr86?w=wall-33970611_5203</a:t>
            </a:r>
            <a:endParaRPr lang="ru-RU" dirty="0"/>
          </a:p>
        </p:txBody>
      </p:sp>
      <p:pic>
        <p:nvPicPr>
          <p:cNvPr id="4097" name="Picture 1" descr="C:\Users\Live\Desktop\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7367" y="2924944"/>
            <a:ext cx="4074633" cy="2634538"/>
          </a:xfrm>
          <a:prstGeom prst="rect">
            <a:avLst/>
          </a:prstGeom>
          <a:noFill/>
        </p:spPr>
      </p:pic>
      <p:pic>
        <p:nvPicPr>
          <p:cNvPr id="4098" name="Picture 2" descr="C:\Users\Live\Desktop\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87177" y="3645024"/>
            <a:ext cx="4161287" cy="27214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58</TotalTime>
  <Words>155</Words>
  <Application>Microsoft Office PowerPoint</Application>
  <PresentationFormat>Экран (4:3)</PresentationFormat>
  <Paragraphs>14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Constantia</vt:lpstr>
      <vt:lpstr>Wingdings 2</vt:lpstr>
      <vt:lpstr>Бумажная</vt:lpstr>
      <vt:lpstr>Образовательный онлайн-проект  «Традиции Рождества Христова»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Образовательный онлайн-проект  «Традиции Рождества Христова»</dc:title>
  <dc:creator>Live</dc:creator>
  <cp:lastModifiedBy>Константин Щуров</cp:lastModifiedBy>
  <cp:revision>11</cp:revision>
  <dcterms:created xsi:type="dcterms:W3CDTF">2021-03-14T17:15:50Z</dcterms:created>
  <dcterms:modified xsi:type="dcterms:W3CDTF">2022-01-20T11:29:48Z</dcterms:modified>
</cp:coreProperties>
</file>