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878459E-B63A-4404-B7B7-55534DB5720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0FFDE67-61B6-4115-8E0D-48D87D97C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1285860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Воздух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4572008"/>
            <a:ext cx="2835950" cy="2143140"/>
          </a:xfrm>
        </p:spPr>
        <p:txBody>
          <a:bodyPr/>
          <a:lstStyle/>
          <a:p>
            <a:r>
              <a:rPr lang="ru-RU" dirty="0" smtClean="0"/>
              <a:t>Составил воспитатель: </a:t>
            </a:r>
            <a:r>
              <a:rPr lang="ru-RU" dirty="0" err="1" smtClean="0"/>
              <a:t>Лапшина.А.С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работа с энергиями стихий Записи с меткой работа с энергиями стихий Дневник Тетушкины сказки : LiveInternet - Российский Серви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143248"/>
            <a:ext cx="571500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285729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/>
              </a:rPr>
              <a:t>Муниципальное дошкольное образовательное автономное учреждение «Детский сад №147 «Теремок»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/>
              </a:rPr>
              <a:t>общеразвивающего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/>
              </a:rPr>
              <a:t> вида с приоритетным осуществлением познавательно-речевого развития воспитанников г.Орска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Воздух прозрачный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err="1" smtClean="0"/>
              <a:t>Безцветный</a:t>
            </a:r>
            <a:endParaRPr lang="ru-RU" altLang="ru-RU" dirty="0" smtClean="0"/>
          </a:p>
          <a:p>
            <a:pPr>
              <a:buNone/>
            </a:pPr>
            <a:r>
              <a:rPr lang="ru-RU" altLang="ru-RU" dirty="0" smtClean="0"/>
              <a:t>Прозрачный</a:t>
            </a:r>
          </a:p>
          <a:p>
            <a:pPr>
              <a:buNone/>
            </a:pPr>
            <a:r>
              <a:rPr lang="ru-RU" altLang="ru-RU" dirty="0" smtClean="0"/>
              <a:t> Невидимый </a:t>
            </a:r>
          </a:p>
          <a:p>
            <a:endParaRPr lang="ru-RU" dirty="0"/>
          </a:p>
        </p:txBody>
      </p:sp>
      <p:pic>
        <p:nvPicPr>
          <p:cNvPr id="4" name="Picture 2" descr="G:\СВЕТЕ\Scan10005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1500174"/>
            <a:ext cx="4456113" cy="493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Воздух есть внутри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smtClean="0"/>
              <a:t>Воздух есть везде:</a:t>
            </a:r>
          </a:p>
          <a:p>
            <a:pPr>
              <a:buNone/>
            </a:pPr>
            <a:r>
              <a:rPr lang="ru-RU" altLang="ru-RU" dirty="0" smtClean="0"/>
              <a:t> в группе, на улице,</a:t>
            </a:r>
          </a:p>
          <a:p>
            <a:pPr>
              <a:buNone/>
            </a:pPr>
            <a:r>
              <a:rPr lang="ru-RU" altLang="ru-RU" dirty="0" smtClean="0"/>
              <a:t> у нас дома и даже </a:t>
            </a:r>
          </a:p>
          <a:p>
            <a:pPr>
              <a:buNone/>
            </a:pPr>
            <a:r>
              <a:rPr lang="ru-RU" altLang="ru-RU" dirty="0" smtClean="0"/>
              <a:t>внутри нас</a:t>
            </a:r>
          </a:p>
          <a:p>
            <a:endParaRPr lang="ru-RU" dirty="0"/>
          </a:p>
        </p:txBody>
      </p:sp>
      <p:pic>
        <p:nvPicPr>
          <p:cNvPr id="4" name="Picture 2" descr="G:\СВЕТЕ\Scan10006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571612"/>
            <a:ext cx="4413250" cy="478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Воздух безвкусный</a:t>
            </a:r>
            <a:endParaRPr lang="ru-RU" dirty="0"/>
          </a:p>
        </p:txBody>
      </p:sp>
      <p:pic>
        <p:nvPicPr>
          <p:cNvPr id="4" name="Picture 2" descr="G:\СВЕТЕ\Scan1001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643050"/>
            <a:ext cx="356580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428736"/>
            <a:ext cx="539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/>
              <a:t>воздух не имеет вкуса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Воздух может двигаться в разных направлениях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smtClean="0"/>
              <a:t>Движение воздуха </a:t>
            </a:r>
          </a:p>
          <a:p>
            <a:pPr>
              <a:buNone/>
            </a:pPr>
            <a:r>
              <a:rPr lang="ru-RU" altLang="ru-RU" dirty="0" smtClean="0"/>
              <a:t>люди назвали ветром</a:t>
            </a:r>
          </a:p>
          <a:p>
            <a:endParaRPr lang="ru-RU" dirty="0"/>
          </a:p>
        </p:txBody>
      </p:sp>
      <p:pic>
        <p:nvPicPr>
          <p:cNvPr id="4" name="Picture 2" descr="G:\СВЕТЕ\Scan10015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857496"/>
            <a:ext cx="44164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 дышит воздухом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928802"/>
            <a:ext cx="678894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Без воздуха нет жизни на Земле</a:t>
            </a:r>
            <a:endParaRPr lang="ru-RU" dirty="0"/>
          </a:p>
        </p:txBody>
      </p:sp>
      <p:pic>
        <p:nvPicPr>
          <p:cNvPr id="4" name="Picture 4" descr="BSB Bank - Новости 21/04 - Дышите глубже - Воздух в Беларуси самый чистый. К такому выводу пришли специалисты республиканского Г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71438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бы быть здоровым, надо дышать чистым воздухом!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1428736"/>
            <a:ext cx="7620000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нашу Планету!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571612"/>
            <a:ext cx="822960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</TotalTime>
  <Words>96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 Воздух</vt:lpstr>
      <vt:lpstr>Воздух прозрачный</vt:lpstr>
      <vt:lpstr>Воздух есть внутри человека</vt:lpstr>
      <vt:lpstr>Воздух безвкусный</vt:lpstr>
      <vt:lpstr>Воздух может двигаться в разных направлениях</vt:lpstr>
      <vt:lpstr>Человек дышит воздухом</vt:lpstr>
      <vt:lpstr>Без воздуха нет жизни на Земле</vt:lpstr>
      <vt:lpstr>Что бы быть здоровым, надо дышать чистым воздухом!</vt:lpstr>
      <vt:lpstr>Берегите нашу Планету!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</dc:title>
  <dc:creator>HP</dc:creator>
  <cp:lastModifiedBy>HP</cp:lastModifiedBy>
  <cp:revision>5</cp:revision>
  <dcterms:created xsi:type="dcterms:W3CDTF">2022-03-14T07:25:02Z</dcterms:created>
  <dcterms:modified xsi:type="dcterms:W3CDTF">2022-04-19T10:15:44Z</dcterms:modified>
</cp:coreProperties>
</file>