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theme+xml" PartName="/ppt/theme/theme8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06" r:id="rId4"/>
    <p:sldMasterId id="2147483707" r:id="rId5"/>
    <p:sldMasterId id="2147483708" r:id="rId6"/>
    <p:sldMasterId id="2147483709" r:id="rId7"/>
    <p:sldMasterId id="2147483710" r:id="rId8"/>
    <p:sldMasterId id="2147483711" r:id="rId9"/>
    <p:sldMasterId id="2147483712" r:id="rId10"/>
  </p:sldMasterIdLst>
  <p:notesMasterIdLst>
    <p:notesMasterId r:id="rId11"/>
  </p:notesMasterIdLst>
  <p:sldIdLst>
    <p:sldId id="256" r:id="rId12"/>
    <p:sldId id="257" r:id="rId13"/>
    <p:sldId id="258" r:id="rId14"/>
    <p:sldId id="259" r:id="rId15"/>
    <p:sldId id="260" r:id="rId16"/>
    <p:sldId id="261" r:id="rId17"/>
    <p:sldId id="262" r:id="rId18"/>
    <p:sldId id="263" r:id="rId19"/>
  </p:sldIdLst>
  <p:sldSz cy="6858000" cx="9144000"/>
  <p:notesSz cx="6858000" cy="9144000"/>
  <p:embeddedFontLst>
    <p:embeddedFont>
      <p:font typeface="Constantia"/>
      <p:regular r:id="rId20"/>
      <p:bold r:id="rId21"/>
      <p:italic r:id="rId22"/>
      <p:boldItalic r:id="rId23"/>
    </p:embeddedFont>
    <p:embeddedFont>
      <p:font typeface="Book Antiqua"/>
      <p:regular r:id="rId24"/>
      <p:bold r:id="rId25"/>
      <p:italic r:id="rId26"/>
      <p:boldItalic r:id="rId27"/>
    </p:embeddedFont>
    <p:embeddedFont>
      <p:font typeface="Arial Black"/>
      <p:regular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onstantia-regular.fntdata"/><Relationship Id="rId22" Type="http://schemas.openxmlformats.org/officeDocument/2006/relationships/font" Target="fonts/Constantia-italic.fntdata"/><Relationship Id="rId21" Type="http://schemas.openxmlformats.org/officeDocument/2006/relationships/font" Target="fonts/Constantia-bold.fntdata"/><Relationship Id="rId24" Type="http://schemas.openxmlformats.org/officeDocument/2006/relationships/font" Target="fonts/BookAntiqua-regular.fntdata"/><Relationship Id="rId23" Type="http://schemas.openxmlformats.org/officeDocument/2006/relationships/font" Target="fonts/Constantia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26" Type="http://schemas.openxmlformats.org/officeDocument/2006/relationships/font" Target="fonts/BookAntiqua-italic.fntdata"/><Relationship Id="rId25" Type="http://schemas.openxmlformats.org/officeDocument/2006/relationships/font" Target="fonts/BookAntiqua-bold.fntdata"/><Relationship Id="rId28" Type="http://schemas.openxmlformats.org/officeDocument/2006/relationships/font" Target="fonts/ArialBlack-regular.fntdata"/><Relationship Id="rId27" Type="http://schemas.openxmlformats.org/officeDocument/2006/relationships/font" Target="fonts/BookAntiqua-boldItalic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11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3" Type="http://schemas.openxmlformats.org/officeDocument/2006/relationships/slide" Target="slides/slide2.xml"/><Relationship Id="rId12" Type="http://schemas.openxmlformats.org/officeDocument/2006/relationships/slide" Target="slides/slide1.xml"/><Relationship Id="rId15" Type="http://schemas.openxmlformats.org/officeDocument/2006/relationships/slide" Target="slides/slide4.xml"/><Relationship Id="rId14" Type="http://schemas.openxmlformats.org/officeDocument/2006/relationships/slide" Target="slides/slide3.xml"/><Relationship Id="rId17" Type="http://schemas.openxmlformats.org/officeDocument/2006/relationships/slide" Target="slides/slide6.xml"/><Relationship Id="rId16" Type="http://schemas.openxmlformats.org/officeDocument/2006/relationships/slide" Target="slides/slide5.xml"/><Relationship Id="rId19" Type="http://schemas.openxmlformats.org/officeDocument/2006/relationships/slide" Target="slides/slide8.xml"/><Relationship Id="rId18" Type="http://schemas.openxmlformats.org/officeDocument/2006/relationships/slide" Target="slides/slide7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ru-RU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455" name="Google Shape;45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p7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ru-RU" sz="120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3" name="Google Shape;493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/>
          <p:nvPr>
            <p:ph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b="0" sz="5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 txBox="1"/>
          <p:nvPr>
            <p:ph type="title"/>
          </p:nvPr>
        </p:nvSpPr>
        <p:spPr>
          <a:xfrm rot="5400000">
            <a:off x="5052219" y="2491582"/>
            <a:ext cx="5211763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" type="body"/>
          </p:nvPr>
        </p:nvSpPr>
        <p:spPr>
          <a:xfrm rot="5400000">
            <a:off x="861219" y="510382"/>
            <a:ext cx="5211763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7185" lvl="0" marL="457200" algn="l">
              <a:spcBef>
                <a:spcPts val="360"/>
              </a:spcBef>
              <a:spcAft>
                <a:spcPts val="0"/>
              </a:spcAft>
              <a:buSzPts val="1710"/>
              <a:buChar char="⚫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2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2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3"/>
          <p:cNvSpPr txBox="1"/>
          <p:nvPr>
            <p:ph idx="1" type="body"/>
          </p:nvPr>
        </p:nvSpPr>
        <p:spPr>
          <a:xfrm rot="5400000">
            <a:off x="2377281" y="15081"/>
            <a:ext cx="4389437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7185" lvl="0" marL="457200" algn="l">
              <a:spcBef>
                <a:spcPts val="360"/>
              </a:spcBef>
              <a:spcAft>
                <a:spcPts val="0"/>
              </a:spcAft>
              <a:buSzPts val="1710"/>
              <a:buChar char="⚫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3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3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4"/>
          <p:cNvSpPr txBox="1"/>
          <p:nvPr>
            <p:ph type="title"/>
          </p:nvPr>
        </p:nvSpPr>
        <p:spPr>
          <a:xfrm>
            <a:off x="685800" y="514352"/>
            <a:ext cx="27432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libri"/>
              <a:buNone/>
              <a:defRPr b="0" sz="2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4"/>
          <p:cNvSpPr txBox="1"/>
          <p:nvPr>
            <p:ph idx="1" type="body"/>
          </p:nvPr>
        </p:nvSpPr>
        <p:spPr>
          <a:xfrm>
            <a:off x="685800" y="1676400"/>
            <a:ext cx="2743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275" spcFirstLastPara="1" rIns="1827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33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14"/>
          <p:cNvSpPr txBox="1"/>
          <p:nvPr>
            <p:ph idx="2" type="body"/>
          </p:nvPr>
        </p:nvSpPr>
        <p:spPr>
          <a:xfrm>
            <a:off x="3575050" y="1676400"/>
            <a:ext cx="511175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indent="-397510" lvl="0" marL="457200" algn="l">
              <a:spcBef>
                <a:spcPts val="560"/>
              </a:spcBef>
              <a:spcAft>
                <a:spcPts val="0"/>
              </a:spcAft>
              <a:buSzPts val="2660"/>
              <a:buChar char="⚫"/>
              <a:defRPr sz="2800"/>
            </a:lvl1pPr>
            <a:lvl2pPr indent="-368935" lvl="1" marL="914400" algn="l">
              <a:spcBef>
                <a:spcPts val="520"/>
              </a:spcBef>
              <a:spcAft>
                <a:spcPts val="0"/>
              </a:spcAft>
              <a:buSzPts val="2210"/>
              <a:buChar char="⚫"/>
              <a:defRPr sz="2600"/>
            </a:lvl2pPr>
            <a:lvl3pPr indent="-335280" lvl="2" marL="1371600" algn="l">
              <a:spcBef>
                <a:spcPts val="480"/>
              </a:spcBef>
              <a:spcAft>
                <a:spcPts val="0"/>
              </a:spcAft>
              <a:buSzPts val="1680"/>
              <a:buChar char="⚫"/>
              <a:defRPr sz="2400"/>
            </a:lvl3pPr>
            <a:lvl4pPr indent="-311150" lvl="3" marL="1828800" algn="l">
              <a:spcBef>
                <a:spcPts val="400"/>
              </a:spcBef>
              <a:spcAft>
                <a:spcPts val="0"/>
              </a:spcAft>
              <a:buSzPts val="1300"/>
              <a:buChar char="⚫"/>
              <a:defRPr sz="2000"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02" name="Google Shape;102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4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4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5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5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/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6"/>
          <p:cNvSpPr txBox="1"/>
          <p:nvPr>
            <p:ph idx="1" type="body"/>
          </p:nvPr>
        </p:nvSpPr>
        <p:spPr>
          <a:xfrm>
            <a:off x="457200" y="1855248"/>
            <a:ext cx="4040188" cy="659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45700" spcFirstLastPara="1" rIns="45700" wrap="square" tIns="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280"/>
              <a:buNone/>
              <a:defRPr b="1" sz="2400" cap="none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16"/>
          <p:cNvSpPr txBox="1"/>
          <p:nvPr>
            <p:ph idx="2" type="body"/>
          </p:nvPr>
        </p:nvSpPr>
        <p:spPr>
          <a:xfrm>
            <a:off x="4645025" y="1859757"/>
            <a:ext cx="4041775" cy="654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45700" spcFirstLastPara="1" rIns="45700" wrap="square" tIns="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280"/>
              <a:buNone/>
              <a:defRPr b="1" sz="2400" cap="none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16"/>
          <p:cNvSpPr txBox="1"/>
          <p:nvPr>
            <p:ph idx="3" type="body"/>
          </p:nvPr>
        </p:nvSpPr>
        <p:spPr>
          <a:xfrm>
            <a:off x="457200" y="2514600"/>
            <a:ext cx="4040188" cy="3845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indent="-361315" lvl="0" marL="457200" algn="l">
              <a:spcBef>
                <a:spcPts val="440"/>
              </a:spcBef>
              <a:spcAft>
                <a:spcPts val="0"/>
              </a:spcAft>
              <a:buSzPts val="2090"/>
              <a:buChar char="⚫"/>
              <a:defRPr sz="22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⚫"/>
              <a:defRPr sz="2000"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 sz="1800"/>
            </a:lvl3pPr>
            <a:lvl4pPr indent="-294639" lvl="3" marL="1828800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4pPr>
            <a:lvl5pPr indent="-294639" lvl="4" marL="2286000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14" name="Google Shape;114;p16"/>
          <p:cNvSpPr txBox="1"/>
          <p:nvPr>
            <p:ph idx="4" type="body"/>
          </p:nvPr>
        </p:nvSpPr>
        <p:spPr>
          <a:xfrm>
            <a:off x="4645025" y="2514600"/>
            <a:ext cx="4041775" cy="3845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indent="-361315" lvl="0" marL="457200" algn="l">
              <a:spcBef>
                <a:spcPts val="440"/>
              </a:spcBef>
              <a:spcAft>
                <a:spcPts val="0"/>
              </a:spcAft>
              <a:buSzPts val="2090"/>
              <a:buChar char="⚫"/>
              <a:defRPr sz="22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⚫"/>
              <a:defRPr sz="2000"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 sz="1800"/>
            </a:lvl3pPr>
            <a:lvl4pPr indent="-294639" lvl="3" marL="1828800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4pPr>
            <a:lvl5pPr indent="-294639" lvl="4" marL="2286000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15" name="Google Shape;115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6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6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7"/>
          <p:cNvSpPr txBox="1"/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7"/>
          <p:cNvSpPr txBox="1"/>
          <p:nvPr>
            <p:ph idx="1" type="body"/>
          </p:nvPr>
        </p:nvSpPr>
        <p:spPr>
          <a:xfrm>
            <a:off x="457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5445" lvl="0" marL="457200" algn="l">
              <a:spcBef>
                <a:spcPts val="520"/>
              </a:spcBef>
              <a:spcAft>
                <a:spcPts val="0"/>
              </a:spcAft>
              <a:buSzPts val="2470"/>
              <a:buChar char="⚫"/>
              <a:defRPr sz="26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⚫"/>
              <a:defRPr sz="2400"/>
            </a:lvl2pPr>
            <a:lvl3pPr indent="-317500" lvl="2" marL="1371600" algn="l">
              <a:spcBef>
                <a:spcPts val="400"/>
              </a:spcBef>
              <a:spcAft>
                <a:spcPts val="0"/>
              </a:spcAft>
              <a:buSzPts val="1400"/>
              <a:buChar char="⚫"/>
              <a:defRPr sz="2000"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21" name="Google Shape;121;p17"/>
          <p:cNvSpPr txBox="1"/>
          <p:nvPr>
            <p:ph idx="2" type="body"/>
          </p:nvPr>
        </p:nvSpPr>
        <p:spPr>
          <a:xfrm>
            <a:off x="4648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5445" lvl="0" marL="457200" algn="l">
              <a:spcBef>
                <a:spcPts val="520"/>
              </a:spcBef>
              <a:spcAft>
                <a:spcPts val="0"/>
              </a:spcAft>
              <a:buSzPts val="2470"/>
              <a:buChar char="⚫"/>
              <a:defRPr sz="26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⚫"/>
              <a:defRPr sz="2400"/>
            </a:lvl2pPr>
            <a:lvl3pPr indent="-317500" lvl="2" marL="1371600" algn="l">
              <a:spcBef>
                <a:spcPts val="400"/>
              </a:spcBef>
              <a:spcAft>
                <a:spcPts val="0"/>
              </a:spcAft>
              <a:buSzPts val="1400"/>
              <a:buChar char="⚫"/>
              <a:defRPr sz="2000"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22" name="Google Shape;122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7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17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18"/>
          <p:cNvSpPr txBox="1"/>
          <p:nvPr>
            <p:ph idx="1" type="body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7185" lvl="0" marL="457200" algn="l">
              <a:spcBef>
                <a:spcPts val="360"/>
              </a:spcBef>
              <a:spcAft>
                <a:spcPts val="0"/>
              </a:spcAft>
              <a:buSzPts val="1710"/>
              <a:buChar char="⚫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28" name="Google Shape;128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8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8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/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20"/>
          <p:cNvSpPr txBox="1"/>
          <p:nvPr>
            <p:ph idx="1" type="body"/>
          </p:nvPr>
        </p:nvSpPr>
        <p:spPr>
          <a:xfrm>
            <a:off x="457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5445" lvl="0" marL="457200" algn="l">
              <a:spcBef>
                <a:spcPts val="520"/>
              </a:spcBef>
              <a:spcAft>
                <a:spcPts val="0"/>
              </a:spcAft>
              <a:buSzPts val="2470"/>
              <a:buChar char="⚫"/>
              <a:defRPr sz="26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⚫"/>
              <a:defRPr sz="2400"/>
            </a:lvl2pPr>
            <a:lvl3pPr indent="-317500" lvl="2" marL="1371600" algn="l">
              <a:spcBef>
                <a:spcPts val="400"/>
              </a:spcBef>
              <a:spcAft>
                <a:spcPts val="0"/>
              </a:spcAft>
              <a:buSzPts val="1400"/>
              <a:buChar char="⚫"/>
              <a:defRPr sz="2000"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45" name="Google Shape;145;p20"/>
          <p:cNvSpPr txBox="1"/>
          <p:nvPr>
            <p:ph idx="2" type="body"/>
          </p:nvPr>
        </p:nvSpPr>
        <p:spPr>
          <a:xfrm>
            <a:off x="4648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5445" lvl="0" marL="457200" algn="l">
              <a:spcBef>
                <a:spcPts val="520"/>
              </a:spcBef>
              <a:spcAft>
                <a:spcPts val="0"/>
              </a:spcAft>
              <a:buSzPts val="2470"/>
              <a:buChar char="⚫"/>
              <a:defRPr sz="26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⚫"/>
              <a:defRPr sz="2400"/>
            </a:lvl2pPr>
            <a:lvl3pPr indent="-317500" lvl="2" marL="1371600" algn="l">
              <a:spcBef>
                <a:spcPts val="400"/>
              </a:spcBef>
              <a:spcAft>
                <a:spcPts val="0"/>
              </a:spcAft>
              <a:buSzPts val="1400"/>
              <a:buChar char="⚫"/>
              <a:defRPr sz="2000"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0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0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1"/>
          <p:cNvSpPr txBox="1"/>
          <p:nvPr>
            <p:ph type="title"/>
          </p:nvPr>
        </p:nvSpPr>
        <p:spPr>
          <a:xfrm rot="5400000">
            <a:off x="5052219" y="2491582"/>
            <a:ext cx="5211763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1"/>
          <p:cNvSpPr txBox="1"/>
          <p:nvPr>
            <p:ph idx="1" type="body"/>
          </p:nvPr>
        </p:nvSpPr>
        <p:spPr>
          <a:xfrm rot="5400000">
            <a:off x="861219" y="510382"/>
            <a:ext cx="5211763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7185" lvl="0" marL="457200" algn="l">
              <a:spcBef>
                <a:spcPts val="360"/>
              </a:spcBef>
              <a:spcAft>
                <a:spcPts val="0"/>
              </a:spcAft>
              <a:buSzPts val="1710"/>
              <a:buChar char="⚫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1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1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2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2"/>
          <p:cNvSpPr txBox="1"/>
          <p:nvPr>
            <p:ph idx="1" type="body"/>
          </p:nvPr>
        </p:nvSpPr>
        <p:spPr>
          <a:xfrm rot="5400000">
            <a:off x="2377281" y="15081"/>
            <a:ext cx="4389437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7185" lvl="0" marL="457200" algn="l">
              <a:spcBef>
                <a:spcPts val="360"/>
              </a:spcBef>
              <a:spcAft>
                <a:spcPts val="0"/>
              </a:spcAft>
              <a:buSzPts val="1710"/>
              <a:buChar char="⚫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58" name="Google Shape;158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22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22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/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body"/>
          </p:nvPr>
        </p:nvSpPr>
        <p:spPr>
          <a:xfrm>
            <a:off x="457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5445" lvl="0" marL="457200" algn="l">
              <a:spcBef>
                <a:spcPts val="520"/>
              </a:spcBef>
              <a:spcAft>
                <a:spcPts val="0"/>
              </a:spcAft>
              <a:buSzPts val="2470"/>
              <a:buChar char="⚫"/>
              <a:defRPr sz="26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⚫"/>
              <a:defRPr sz="2400"/>
            </a:lvl2pPr>
            <a:lvl3pPr indent="-317500" lvl="2" marL="1371600" algn="l">
              <a:spcBef>
                <a:spcPts val="400"/>
              </a:spcBef>
              <a:spcAft>
                <a:spcPts val="0"/>
              </a:spcAft>
              <a:buSzPts val="1400"/>
              <a:buChar char="⚫"/>
              <a:defRPr sz="2000"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4648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5445" lvl="0" marL="457200" algn="l">
              <a:spcBef>
                <a:spcPts val="520"/>
              </a:spcBef>
              <a:spcAft>
                <a:spcPts val="0"/>
              </a:spcAft>
              <a:buSzPts val="2470"/>
              <a:buChar char="⚫"/>
              <a:defRPr sz="26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⚫"/>
              <a:defRPr sz="2400"/>
            </a:lvl2pPr>
            <a:lvl3pPr indent="-317500" lvl="2" marL="1371600" algn="l">
              <a:spcBef>
                <a:spcPts val="400"/>
              </a:spcBef>
              <a:spcAft>
                <a:spcPts val="0"/>
              </a:spcAft>
              <a:buSzPts val="1400"/>
              <a:buChar char="⚫"/>
              <a:defRPr sz="2000"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3"/>
          <p:cNvSpPr txBox="1"/>
          <p:nvPr>
            <p:ph type="title"/>
          </p:nvPr>
        </p:nvSpPr>
        <p:spPr>
          <a:xfrm>
            <a:off x="685800" y="514352"/>
            <a:ext cx="27432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libri"/>
              <a:buNone/>
              <a:defRPr b="0" sz="2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23"/>
          <p:cNvSpPr txBox="1"/>
          <p:nvPr>
            <p:ph idx="1" type="body"/>
          </p:nvPr>
        </p:nvSpPr>
        <p:spPr>
          <a:xfrm>
            <a:off x="685800" y="1676400"/>
            <a:ext cx="2743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275" spcFirstLastPara="1" rIns="1827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33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64" name="Google Shape;164;p23"/>
          <p:cNvSpPr txBox="1"/>
          <p:nvPr>
            <p:ph idx="2" type="body"/>
          </p:nvPr>
        </p:nvSpPr>
        <p:spPr>
          <a:xfrm>
            <a:off x="3575050" y="1676400"/>
            <a:ext cx="511175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indent="-397510" lvl="0" marL="457200" algn="l">
              <a:spcBef>
                <a:spcPts val="560"/>
              </a:spcBef>
              <a:spcAft>
                <a:spcPts val="0"/>
              </a:spcAft>
              <a:buSzPts val="2660"/>
              <a:buChar char="⚫"/>
              <a:defRPr sz="2800"/>
            </a:lvl1pPr>
            <a:lvl2pPr indent="-368935" lvl="1" marL="914400" algn="l">
              <a:spcBef>
                <a:spcPts val="520"/>
              </a:spcBef>
              <a:spcAft>
                <a:spcPts val="0"/>
              </a:spcAft>
              <a:buSzPts val="2210"/>
              <a:buChar char="⚫"/>
              <a:defRPr sz="2600"/>
            </a:lvl2pPr>
            <a:lvl3pPr indent="-335280" lvl="2" marL="1371600" algn="l">
              <a:spcBef>
                <a:spcPts val="480"/>
              </a:spcBef>
              <a:spcAft>
                <a:spcPts val="0"/>
              </a:spcAft>
              <a:buSzPts val="1680"/>
              <a:buChar char="⚫"/>
              <a:defRPr sz="2400"/>
            </a:lvl3pPr>
            <a:lvl4pPr indent="-311150" lvl="3" marL="1828800" algn="l">
              <a:spcBef>
                <a:spcPts val="400"/>
              </a:spcBef>
              <a:spcAft>
                <a:spcPts val="0"/>
              </a:spcAft>
              <a:buSzPts val="1300"/>
              <a:buChar char="⚫"/>
              <a:defRPr sz="2000"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65" name="Google Shape;165;p2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23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23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24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p24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5"/>
          <p:cNvSpPr txBox="1"/>
          <p:nvPr>
            <p:ph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b="0" sz="5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2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25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25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6"/>
          <p:cNvSpPr txBox="1"/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26"/>
          <p:cNvSpPr txBox="1"/>
          <p:nvPr>
            <p:ph idx="1" type="body"/>
          </p:nvPr>
        </p:nvSpPr>
        <p:spPr>
          <a:xfrm>
            <a:off x="457200" y="1855248"/>
            <a:ext cx="4040188" cy="659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45700" spcFirstLastPara="1" rIns="45700" wrap="square" tIns="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280"/>
              <a:buNone/>
              <a:defRPr b="1" sz="2400" cap="none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80" name="Google Shape;180;p26"/>
          <p:cNvSpPr txBox="1"/>
          <p:nvPr>
            <p:ph idx="2" type="body"/>
          </p:nvPr>
        </p:nvSpPr>
        <p:spPr>
          <a:xfrm>
            <a:off x="4645025" y="1859757"/>
            <a:ext cx="4041775" cy="654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45700" spcFirstLastPara="1" rIns="45700" wrap="square" tIns="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280"/>
              <a:buNone/>
              <a:defRPr b="1" sz="2400" cap="none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81" name="Google Shape;181;p26"/>
          <p:cNvSpPr txBox="1"/>
          <p:nvPr>
            <p:ph idx="3" type="body"/>
          </p:nvPr>
        </p:nvSpPr>
        <p:spPr>
          <a:xfrm>
            <a:off x="457200" y="2514600"/>
            <a:ext cx="4040188" cy="3845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indent="-361315" lvl="0" marL="457200" algn="l">
              <a:spcBef>
                <a:spcPts val="440"/>
              </a:spcBef>
              <a:spcAft>
                <a:spcPts val="0"/>
              </a:spcAft>
              <a:buSzPts val="2090"/>
              <a:buChar char="⚫"/>
              <a:defRPr sz="22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⚫"/>
              <a:defRPr sz="2000"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 sz="1800"/>
            </a:lvl3pPr>
            <a:lvl4pPr indent="-294639" lvl="3" marL="1828800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4pPr>
            <a:lvl5pPr indent="-294639" lvl="4" marL="2286000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82" name="Google Shape;182;p26"/>
          <p:cNvSpPr txBox="1"/>
          <p:nvPr>
            <p:ph idx="4" type="body"/>
          </p:nvPr>
        </p:nvSpPr>
        <p:spPr>
          <a:xfrm>
            <a:off x="4645025" y="2514600"/>
            <a:ext cx="4041775" cy="3845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indent="-361315" lvl="0" marL="457200" algn="l">
              <a:spcBef>
                <a:spcPts val="440"/>
              </a:spcBef>
              <a:spcAft>
                <a:spcPts val="0"/>
              </a:spcAft>
              <a:buSzPts val="2090"/>
              <a:buChar char="⚫"/>
              <a:defRPr sz="22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⚫"/>
              <a:defRPr sz="2000"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 sz="1800"/>
            </a:lvl3pPr>
            <a:lvl4pPr indent="-294639" lvl="3" marL="1828800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4pPr>
            <a:lvl5pPr indent="-294639" lvl="4" marL="2286000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83" name="Google Shape;183;p2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4" name="Google Shape;184;p26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5" name="Google Shape;185;p26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7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27"/>
          <p:cNvSpPr txBox="1"/>
          <p:nvPr>
            <p:ph idx="1" type="body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7185" lvl="0" marL="457200" algn="l">
              <a:spcBef>
                <a:spcPts val="360"/>
              </a:spcBef>
              <a:spcAft>
                <a:spcPts val="0"/>
              </a:spcAft>
              <a:buSzPts val="1710"/>
              <a:buChar char="⚫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89" name="Google Shape;189;p2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27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27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2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01" name="Google Shape;201;p2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02" name="Google Shape;202;p2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2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2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0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30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8" name="Google Shape;208;p3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3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3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3" name="Google Shape;213;p3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4" name="Google Shape;214;p3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5" name="Google Shape;215;p3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6" name="Google Shape;216;p3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2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9" name="Google Shape;219;p3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220" name="Google Shape;220;p32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221" name="Google Shape;221;p3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2" name="Google Shape;222;p3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3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3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6" name="Google Shape;226;p33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227" name="Google Shape;227;p33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228" name="Google Shape;228;p3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9" name="Google Shape;229;p3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0" name="Google Shape;230;p3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 txBox="1"/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" type="body"/>
          </p:nvPr>
        </p:nvSpPr>
        <p:spPr>
          <a:xfrm>
            <a:off x="457200" y="1855248"/>
            <a:ext cx="4040188" cy="659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45700" spcFirstLastPara="1" rIns="45700" wrap="square" tIns="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280"/>
              <a:buNone/>
              <a:defRPr b="1" sz="2400" cap="none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2" type="body"/>
          </p:nvPr>
        </p:nvSpPr>
        <p:spPr>
          <a:xfrm>
            <a:off x="4645025" y="1859757"/>
            <a:ext cx="4041775" cy="654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45700" spcFirstLastPara="1" rIns="45700" wrap="square" tIns="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280"/>
              <a:buNone/>
              <a:defRPr b="1" sz="2400" cap="none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040"/>
              <a:buNone/>
              <a:defRPr b="1" sz="16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3" type="body"/>
          </p:nvPr>
        </p:nvSpPr>
        <p:spPr>
          <a:xfrm>
            <a:off x="457200" y="2514600"/>
            <a:ext cx="4040188" cy="3845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indent="-361315" lvl="0" marL="457200" algn="l">
              <a:spcBef>
                <a:spcPts val="440"/>
              </a:spcBef>
              <a:spcAft>
                <a:spcPts val="0"/>
              </a:spcAft>
              <a:buSzPts val="2090"/>
              <a:buChar char="⚫"/>
              <a:defRPr sz="22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⚫"/>
              <a:defRPr sz="2000"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 sz="1800"/>
            </a:lvl3pPr>
            <a:lvl4pPr indent="-294639" lvl="3" marL="1828800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4pPr>
            <a:lvl5pPr indent="-294639" lvl="4" marL="2286000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4" type="body"/>
          </p:nvPr>
        </p:nvSpPr>
        <p:spPr>
          <a:xfrm>
            <a:off x="4645025" y="2514600"/>
            <a:ext cx="4041775" cy="3845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indent="-361315" lvl="0" marL="457200" algn="l">
              <a:spcBef>
                <a:spcPts val="440"/>
              </a:spcBef>
              <a:spcAft>
                <a:spcPts val="0"/>
              </a:spcAft>
              <a:buSzPts val="2090"/>
              <a:buChar char="⚫"/>
              <a:defRPr sz="22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⚫"/>
              <a:defRPr sz="2000"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 sz="1800"/>
            </a:lvl3pPr>
            <a:lvl4pPr indent="-294639" lvl="3" marL="1828800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4pPr>
            <a:lvl5pPr indent="-294639" lvl="4" marL="2286000" algn="l">
              <a:spcBef>
                <a:spcPts val="320"/>
              </a:spcBef>
              <a:spcAft>
                <a:spcPts val="0"/>
              </a:spcAft>
              <a:buSzPts val="1040"/>
              <a:buChar char="⚫"/>
              <a:defRPr sz="16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4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3" name="Google Shape;233;p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4" name="Google Shape;234;p3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7" name="Google Shape;237;p3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8" name="Google Shape;238;p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9" name="Google Shape;239;p3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3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43" name="Google Shape;243;p3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244" name="Google Shape;244;p3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45" name="Google Shape;245;p3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246" name="Google Shape;246;p3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7" name="Google Shape;247;p3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8" name="Google Shape;248;p3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7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1" name="Google Shape;251;p37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52" name="Google Shape;252;p3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3" name="Google Shape;253;p3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4" name="Google Shape;254;p3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7" name="Google Shape;257;p38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8" name="Google Shape;258;p3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9" name="Google Shape;259;p3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0" name="Google Shape;260;p3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9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3" name="Google Shape;263;p39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4" name="Google Shape;264;p3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5" name="Google Shape;265;p3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6" name="Google Shape;266;p3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4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5" name="Google Shape;275;p41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76" name="Google Shape;276;p41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77" name="Google Shape;277;p4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8" name="Google Shape;278;p4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9" name="Google Shape;279;p4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2" name="Google Shape;282;p4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83" name="Google Shape;283;p4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4" name="Google Shape;284;p4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5" name="Google Shape;285;p4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3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8" name="Google Shape;288;p43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9" name="Google Shape;289;p4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0" name="Google Shape;290;p4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1" name="Google Shape;291;p4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4" name="Google Shape;294;p44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5" name="Google Shape;295;p4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6" name="Google Shape;296;p4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7" name="Google Shape;297;p4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"/>
          <p:cNvSpPr txBox="1"/>
          <p:nvPr>
            <p:ph type="title"/>
          </p:nvPr>
        </p:nvSpPr>
        <p:spPr>
          <a:xfrm rot="5400000">
            <a:off x="5052219" y="2491582"/>
            <a:ext cx="5211763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" type="body"/>
          </p:nvPr>
        </p:nvSpPr>
        <p:spPr>
          <a:xfrm rot="5400000">
            <a:off x="861219" y="510382"/>
            <a:ext cx="5211763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7185" lvl="0" marL="457200" algn="l">
              <a:spcBef>
                <a:spcPts val="360"/>
              </a:spcBef>
              <a:spcAft>
                <a:spcPts val="0"/>
              </a:spcAft>
              <a:buSzPts val="1710"/>
              <a:buChar char="⚫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5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0" name="Google Shape;300;p4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301" name="Google Shape;301;p4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302" name="Google Shape;302;p4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3" name="Google Shape;303;p4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4" name="Google Shape;304;p4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6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7" name="Google Shape;307;p46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308" name="Google Shape;308;p4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309" name="Google Shape;309;p4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0" name="Google Shape;310;p4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1" name="Google Shape;311;p4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4" name="Google Shape;314;p4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5" name="Google Shape;315;p4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8" name="Google Shape;318;p4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9" name="Google Shape;319;p4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0" name="Google Shape;320;p4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3" name="Google Shape;323;p49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24" name="Google Shape;324;p49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325" name="Google Shape;325;p49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26" name="Google Shape;326;p49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327" name="Google Shape;327;p4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8" name="Google Shape;328;p4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9" name="Google Shape;329;p4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5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2" name="Google Shape;332;p5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33" name="Google Shape;333;p5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4" name="Google Shape;334;p5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5" name="Google Shape;335;p5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8" name="Google Shape;338;p5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9" name="Google Shape;339;p5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0" name="Google Shape;340;p5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1" name="Google Shape;341;p5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5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0" name="Google Shape;350;p5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1" name="Google Shape;351;p5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5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0" name="Google Shape;360;p5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1" name="Google Shape;361;p5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2" name="Google Shape;362;p5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3" name="Google Shape;363;p5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4" name="Google Shape;364;p5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6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7" name="Google Shape;367;p56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8" name="Google Shape;368;p5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9" name="Google Shape;369;p5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0" name="Google Shape;370;p5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" type="body"/>
          </p:nvPr>
        </p:nvSpPr>
        <p:spPr>
          <a:xfrm rot="5400000">
            <a:off x="2377281" y="15081"/>
            <a:ext cx="4389437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7185" lvl="0" marL="457200" algn="l">
              <a:spcBef>
                <a:spcPts val="360"/>
              </a:spcBef>
              <a:spcAft>
                <a:spcPts val="0"/>
              </a:spcAft>
              <a:buSzPts val="1710"/>
              <a:buChar char="⚫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5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3" name="Google Shape;373;p57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4" name="Google Shape;374;p5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5" name="Google Shape;375;p5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6" name="Google Shape;376;p5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5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9" name="Google Shape;379;p5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380" name="Google Shape;380;p5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381" name="Google Shape;381;p5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2" name="Google Shape;382;p5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3" name="Google Shape;383;p5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5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6" name="Google Shape;386;p5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387" name="Google Shape;387;p5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388" name="Google Shape;388;p5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9" name="Google Shape;389;p5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0" name="Google Shape;390;p5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6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3" name="Google Shape;393;p6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4" name="Google Shape;394;p6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6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7" name="Google Shape;397;p6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8" name="Google Shape;398;p6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9" name="Google Shape;399;p6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6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2" name="Google Shape;402;p62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03" name="Google Shape;403;p62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4" name="Google Shape;404;p62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05" name="Google Shape;405;p62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6" name="Google Shape;406;p6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7" name="Google Shape;407;p6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8" name="Google Shape;408;p6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6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1" name="Google Shape;411;p6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12" name="Google Shape;412;p6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3" name="Google Shape;413;p6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4" name="Google Shape;414;p6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6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7" name="Google Shape;417;p6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8" name="Google Shape;418;p6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9" name="Google Shape;419;p6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0" name="Google Shape;420;p6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65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3" name="Google Shape;423;p6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24" name="Google Shape;424;p6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5" name="Google Shape;425;p6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6" name="Google Shape;426;p6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>
            <p:ph type="title"/>
          </p:nvPr>
        </p:nvSpPr>
        <p:spPr>
          <a:xfrm>
            <a:off x="685800" y="514352"/>
            <a:ext cx="27432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libri"/>
              <a:buNone/>
              <a:defRPr b="0" sz="2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" type="body"/>
          </p:nvPr>
        </p:nvSpPr>
        <p:spPr>
          <a:xfrm>
            <a:off x="685800" y="1676400"/>
            <a:ext cx="2743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275" spcFirstLastPara="1" rIns="1827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33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585"/>
              <a:buNone/>
              <a:defRPr sz="9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2" type="body"/>
          </p:nvPr>
        </p:nvSpPr>
        <p:spPr>
          <a:xfrm>
            <a:off x="3575050" y="1676400"/>
            <a:ext cx="511175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indent="-397510" lvl="0" marL="457200" algn="l">
              <a:spcBef>
                <a:spcPts val="560"/>
              </a:spcBef>
              <a:spcAft>
                <a:spcPts val="0"/>
              </a:spcAft>
              <a:buSzPts val="2660"/>
              <a:buChar char="⚫"/>
              <a:defRPr sz="2800"/>
            </a:lvl1pPr>
            <a:lvl2pPr indent="-368935" lvl="1" marL="914400" algn="l">
              <a:spcBef>
                <a:spcPts val="520"/>
              </a:spcBef>
              <a:spcAft>
                <a:spcPts val="0"/>
              </a:spcAft>
              <a:buSzPts val="2210"/>
              <a:buChar char="⚫"/>
              <a:defRPr sz="2600"/>
            </a:lvl2pPr>
            <a:lvl3pPr indent="-335280" lvl="2" marL="1371600" algn="l">
              <a:spcBef>
                <a:spcPts val="480"/>
              </a:spcBef>
              <a:spcAft>
                <a:spcPts val="0"/>
              </a:spcAft>
              <a:buSzPts val="1680"/>
              <a:buChar char="⚫"/>
              <a:defRPr sz="2400"/>
            </a:lvl3pPr>
            <a:lvl4pPr indent="-311150" lvl="3" marL="1828800" algn="l">
              <a:spcBef>
                <a:spcPts val="400"/>
              </a:spcBef>
              <a:spcAft>
                <a:spcPts val="0"/>
              </a:spcAft>
              <a:buSzPts val="1300"/>
              <a:buChar char="⚫"/>
              <a:defRPr sz="2000"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 sz="1800"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7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" type="body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7185" lvl="0" marL="457200" algn="l">
              <a:spcBef>
                <a:spcPts val="360"/>
              </a:spcBef>
              <a:spcAft>
                <a:spcPts val="0"/>
              </a:spcAft>
              <a:buSzPts val="1710"/>
              <a:buChar char="⚫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⚫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⚫"/>
              <a:defRPr/>
            </a:lvl3pPr>
            <a:lvl4pPr indent="-302894" lvl="3" marL="18288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4pPr>
            <a:lvl5pPr indent="-302895" lvl="4" marL="2286000" algn="l">
              <a:spcBef>
                <a:spcPts val="360"/>
              </a:spcBef>
              <a:spcAft>
                <a:spcPts val="0"/>
              </a:spcAft>
              <a:buSzPts val="1170"/>
              <a:buChar char="⚫"/>
              <a:defRPr/>
            </a:lvl5pPr>
            <a:lvl6pPr indent="-320039" lvl="5" marL="27432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6pPr>
            <a:lvl7pPr indent="-320039" lvl="6" marL="3200400" algn="l">
              <a:spcBef>
                <a:spcPts val="360"/>
              </a:spcBef>
              <a:spcAft>
                <a:spcPts val="0"/>
              </a:spcAft>
              <a:buSzPts val="1440"/>
              <a:buChar char="⚫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1"/>
          <p:cNvSpPr txBox="1"/>
          <p:nvPr>
            <p:ph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b="0" sz="5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1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3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/Relationships>
</file>

<file path=ppt/slideMasters/_rels/slideMaster4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3" Type="http://schemas.openxmlformats.org/officeDocument/2006/relationships/theme" Target="../theme/theme7.xml"/><Relationship Id="rId12" Type="http://schemas.openxmlformats.org/officeDocument/2006/relationships/slideLayout" Target="../slideLayouts/slideLayout35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/Relationships>
</file>

<file path=ppt/slideMasters/_rels/slideMaster5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3" Type="http://schemas.openxmlformats.org/officeDocument/2006/relationships/theme" Target="../theme/theme5.xml"/><Relationship Id="rId12" Type="http://schemas.openxmlformats.org/officeDocument/2006/relationships/slideLayout" Target="../slideLayouts/slideLayout46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slideLayout" Target="../slideLayouts/slideLayout47.xml"/><Relationship Id="rId3" Type="http://schemas.openxmlformats.org/officeDocument/2006/relationships/theme" Target="../theme/theme8.xml"/></Relationships>
</file>

<file path=ppt/slideMasters/_rels/slideMaster7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6.xml"/><Relationship Id="rId13" Type="http://schemas.openxmlformats.org/officeDocument/2006/relationships/theme" Target="../theme/theme6.xml"/><Relationship Id="rId12" Type="http://schemas.openxmlformats.org/officeDocument/2006/relationships/slideLayout" Target="../slideLayouts/slideLayout58.xml"/><Relationship Id="rId1" Type="http://schemas.openxmlformats.org/officeDocument/2006/relationships/image" Target="../media/image4.jpg"/><Relationship Id="rId2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8CABEE"/>
            </a:gs>
            <a:gs pos="50000">
              <a:srgbClr val="BACBF2"/>
            </a:gs>
            <a:gs pos="100000">
              <a:srgbClr val="DEE5F8"/>
            </a:gs>
          </a:gsLst>
          <a:lin ang="5400000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-9525" y="-7937"/>
            <a:ext cx="9163050" cy="1041400"/>
          </a:xfrm>
          <a:custGeom>
            <a:rect b="b" l="l" r="r" t="t"/>
            <a:pathLst>
              <a:path extrusionOk="0" h="656" w="5772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79AF">
                  <a:alpha val="44705"/>
                </a:srgbClr>
              </a:gs>
              <a:gs pos="100000">
                <a:srgbClr val="00EBF8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4381500" y="-7937"/>
            <a:ext cx="4762500" cy="638175"/>
          </a:xfrm>
          <a:custGeom>
            <a:rect b="b" l="l" r="r" t="t"/>
            <a:pathLst>
              <a:path extrusionOk="0" h="595" w="300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DB6"/>
              </a:gs>
              <a:gs pos="80000">
                <a:srgbClr val="009BE5"/>
              </a:gs>
              <a:gs pos="100000">
                <a:srgbClr val="009BE5"/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" type="body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5445" lvl="0" marL="457200" marR="0" rtl="0" algn="l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ts val="2470"/>
              <a:buFont typeface="Noto Sans Symbols"/>
              <a:buChar char="⚫"/>
              <a:defRPr b="0" i="0" sz="2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-35814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⚫"/>
              <a:defRPr b="0" i="0" sz="24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-321944" lvl="2" marL="1371600" marR="0" rtl="0" algn="l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⚫"/>
              <a:defRPr b="0" i="0" sz="21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-31115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SzPts val="1300"/>
              <a:buFont typeface="Noto Sans Symbols"/>
              <a:buChar char="⚫"/>
              <a:defRPr b="0" i="0" sz="20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-31115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SzPts val="1300"/>
              <a:buFont typeface="Noto Sans Symbols"/>
              <a:buChar char="⚫"/>
              <a:defRPr b="0" i="0" sz="20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-320039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-309879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⚫"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b="0" i="0" sz="14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" name="Google Shape;17;p1"/>
          <p:cNvGrpSpPr/>
          <p:nvPr/>
        </p:nvGrpSpPr>
        <p:grpSpPr>
          <a:xfrm>
            <a:off x="-29327" y="-14808"/>
            <a:ext cx="9198219" cy="1083716"/>
            <a:chOff x="-29322" y="-1971"/>
            <a:chExt cx="9198255" cy="1086266"/>
          </a:xfrm>
        </p:grpSpPr>
        <p:sp>
          <p:nvSpPr>
            <p:cNvPr id="18" name="Google Shape;18;p1"/>
            <p:cNvSpPr/>
            <p:nvPr/>
          </p:nvSpPr>
          <p:spPr>
            <a:xfrm rot="-164308">
              <a:off x="-19045" y="216550"/>
              <a:ext cx="9163050" cy="649224"/>
            </a:xfrm>
            <a:custGeom>
              <a:rect b="b" l="l" r="r" t="t"/>
              <a:pathLst>
                <a:path extrusionOk="0" h="1055" w="5772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cap="flat" cmpd="sng" w="10775">
              <a:solidFill>
                <a:srgbClr val="09B6B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19" name="Google Shape;19;p1"/>
            <p:cNvSpPr/>
            <p:nvPr/>
          </p:nvSpPr>
          <p:spPr>
            <a:xfrm rot="-164308">
              <a:off x="-14309" y="290003"/>
              <a:ext cx="9175812" cy="530352"/>
            </a:xfrm>
            <a:custGeom>
              <a:rect b="b" l="l" r="r" t="t"/>
              <a:pathLst>
                <a:path extrusionOk="0" h="854" w="5766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8CABEE"/>
            </a:gs>
            <a:gs pos="50000">
              <a:srgbClr val="BACBF2"/>
            </a:gs>
            <a:gs pos="100000">
              <a:srgbClr val="DEE5F8"/>
            </a:gs>
          </a:gsLst>
          <a:lin ang="5400000" scaled="0"/>
        </a:gra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/>
          <p:nvPr/>
        </p:nvSpPr>
        <p:spPr>
          <a:xfrm>
            <a:off x="-9525" y="-7937"/>
            <a:ext cx="9163050" cy="1041400"/>
          </a:xfrm>
          <a:custGeom>
            <a:rect b="b" l="l" r="r" t="t"/>
            <a:pathLst>
              <a:path extrusionOk="0" h="656" w="5772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79AF">
                  <a:alpha val="44705"/>
                </a:srgbClr>
              </a:gs>
              <a:gs pos="100000">
                <a:srgbClr val="00EBF8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0"/>
          <p:cNvSpPr/>
          <p:nvPr/>
        </p:nvSpPr>
        <p:spPr>
          <a:xfrm>
            <a:off x="4381500" y="-7937"/>
            <a:ext cx="4762500" cy="638175"/>
          </a:xfrm>
          <a:custGeom>
            <a:rect b="b" l="l" r="r" t="t"/>
            <a:pathLst>
              <a:path extrusionOk="0" h="595" w="300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DB6"/>
              </a:gs>
              <a:gs pos="80000">
                <a:srgbClr val="009BE5"/>
              </a:gs>
              <a:gs pos="100000">
                <a:srgbClr val="009BE5"/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5445" lvl="0" marL="457200" marR="0" rtl="0" algn="l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ts val="2470"/>
              <a:buFont typeface="Noto Sans Symbols"/>
              <a:buChar char="⚫"/>
              <a:defRPr b="0" i="0" sz="2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-35814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⚫"/>
              <a:defRPr b="0" i="0" sz="24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-321944" lvl="2" marL="1371600" marR="0" rtl="0" algn="l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⚫"/>
              <a:defRPr b="0" i="0" sz="21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-31115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SzPts val="1300"/>
              <a:buFont typeface="Noto Sans Symbols"/>
              <a:buChar char="⚫"/>
              <a:defRPr b="0" i="0" sz="20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-31115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SzPts val="1300"/>
              <a:buFont typeface="Noto Sans Symbols"/>
              <a:buChar char="⚫"/>
              <a:defRPr b="0" i="0" sz="20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-320039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-309879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⚫"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b="0" i="0" sz="14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/>
        </p:txBody>
      </p:sp>
      <p:sp>
        <p:nvSpPr>
          <p:cNvPr id="75" name="Google Shape;7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0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10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8" name="Google Shape;78;p10"/>
          <p:cNvGrpSpPr/>
          <p:nvPr/>
        </p:nvGrpSpPr>
        <p:grpSpPr>
          <a:xfrm>
            <a:off x="-29327" y="-14808"/>
            <a:ext cx="9198219" cy="1083716"/>
            <a:chOff x="-29322" y="-1971"/>
            <a:chExt cx="9198255" cy="1086266"/>
          </a:xfrm>
        </p:grpSpPr>
        <p:sp>
          <p:nvSpPr>
            <p:cNvPr id="79" name="Google Shape;79;p10"/>
            <p:cNvSpPr/>
            <p:nvPr/>
          </p:nvSpPr>
          <p:spPr>
            <a:xfrm rot="-164308">
              <a:off x="-19045" y="216550"/>
              <a:ext cx="9163050" cy="649224"/>
            </a:xfrm>
            <a:custGeom>
              <a:rect b="b" l="l" r="r" t="t"/>
              <a:pathLst>
                <a:path extrusionOk="0" h="1055" w="5772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cap="flat" cmpd="sng" w="10775">
              <a:solidFill>
                <a:srgbClr val="09B6B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80" name="Google Shape;80;p10"/>
            <p:cNvSpPr/>
            <p:nvPr/>
          </p:nvSpPr>
          <p:spPr>
            <a:xfrm rot="-164308">
              <a:off x="-14309" y="290003"/>
              <a:ext cx="9175812" cy="530352"/>
            </a:xfrm>
            <a:custGeom>
              <a:rect b="b" l="l" r="r" t="t"/>
              <a:pathLst>
                <a:path extrusionOk="0" h="854" w="5766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8CABEE"/>
            </a:gs>
            <a:gs pos="50000">
              <a:srgbClr val="BACBF2"/>
            </a:gs>
            <a:gs pos="100000">
              <a:srgbClr val="DEE5F8"/>
            </a:gs>
          </a:gsLst>
          <a:lin ang="5400000" scaled="0"/>
        </a:gra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/>
          <p:nvPr/>
        </p:nvSpPr>
        <p:spPr>
          <a:xfrm>
            <a:off x="-9525" y="-7937"/>
            <a:ext cx="9163050" cy="1041400"/>
          </a:xfrm>
          <a:custGeom>
            <a:rect b="b" l="l" r="r" t="t"/>
            <a:pathLst>
              <a:path extrusionOk="0" h="656" w="5772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79AF">
                  <a:alpha val="44705"/>
                </a:srgbClr>
              </a:gs>
              <a:gs pos="100000">
                <a:srgbClr val="00EBF8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9"/>
          <p:cNvSpPr/>
          <p:nvPr/>
        </p:nvSpPr>
        <p:spPr>
          <a:xfrm>
            <a:off x="4381500" y="-7937"/>
            <a:ext cx="4762500" cy="638175"/>
          </a:xfrm>
          <a:custGeom>
            <a:rect b="b" l="l" r="r" t="t"/>
            <a:pathLst>
              <a:path extrusionOk="0" h="595" w="300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DB6"/>
              </a:gs>
              <a:gs pos="80000">
                <a:srgbClr val="009BE5"/>
              </a:gs>
              <a:gs pos="100000">
                <a:srgbClr val="009BE5"/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9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19"/>
          <p:cNvSpPr txBox="1"/>
          <p:nvPr>
            <p:ph idx="1" type="body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5445" lvl="0" marL="457200" marR="0" rtl="0" algn="l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ts val="2470"/>
              <a:buFont typeface="Noto Sans Symbols"/>
              <a:buChar char="⚫"/>
              <a:defRPr b="0" i="0" sz="2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-35814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⚫"/>
              <a:defRPr b="0" i="0" sz="24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-321944" lvl="2" marL="1371600" marR="0" rtl="0" algn="l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⚫"/>
              <a:defRPr b="0" i="0" sz="21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-31115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SzPts val="1300"/>
              <a:buFont typeface="Noto Sans Symbols"/>
              <a:buChar char="⚫"/>
              <a:defRPr b="0" i="0" sz="20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-31115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SzPts val="1300"/>
              <a:buFont typeface="Noto Sans Symbols"/>
              <a:buChar char="⚫"/>
              <a:defRPr b="0" i="0" sz="20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-320039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-309879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⚫"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nstantia"/>
              <a:buChar char="•"/>
              <a:defRPr b="0" i="0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nstantia"/>
              <a:buChar char="•"/>
              <a:defRPr b="0" i="0" sz="14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/>
        </p:txBody>
      </p:sp>
      <p:sp>
        <p:nvSpPr>
          <p:cNvPr id="136" name="Google Shape;136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7" name="Google Shape;137;p19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8" name="Google Shape;138;p19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45C75"/>
              </a:buClr>
              <a:buSzPts val="1200"/>
              <a:buFont typeface="Constantia"/>
              <a:buNone/>
              <a:defRPr b="0" i="0" sz="1200" u="none">
                <a:solidFill>
                  <a:srgbClr val="045C75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9" name="Google Shape;139;p19"/>
          <p:cNvGrpSpPr/>
          <p:nvPr/>
        </p:nvGrpSpPr>
        <p:grpSpPr>
          <a:xfrm>
            <a:off x="-29327" y="-14808"/>
            <a:ext cx="9198219" cy="1083716"/>
            <a:chOff x="-29322" y="-1971"/>
            <a:chExt cx="9198255" cy="1086266"/>
          </a:xfrm>
        </p:grpSpPr>
        <p:sp>
          <p:nvSpPr>
            <p:cNvPr id="140" name="Google Shape;140;p19"/>
            <p:cNvSpPr/>
            <p:nvPr/>
          </p:nvSpPr>
          <p:spPr>
            <a:xfrm rot="-164308">
              <a:off x="-19045" y="216550"/>
              <a:ext cx="9163050" cy="649224"/>
            </a:xfrm>
            <a:custGeom>
              <a:rect b="b" l="l" r="r" t="t"/>
              <a:pathLst>
                <a:path extrusionOk="0" h="1055" w="5772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cap="flat" cmpd="sng" w="10775">
              <a:solidFill>
                <a:srgbClr val="09B6B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  <p:sp>
          <p:nvSpPr>
            <p:cNvPr id="141" name="Google Shape;141;p19"/>
            <p:cNvSpPr/>
            <p:nvPr/>
          </p:nvSpPr>
          <p:spPr>
            <a:xfrm rot="-164308">
              <a:off x="-14309" y="290003"/>
              <a:ext cx="9175812" cy="530352"/>
            </a:xfrm>
            <a:custGeom>
              <a:rect b="b" l="l" r="r" t="t"/>
              <a:pathLst>
                <a:path extrusionOk="0" h="854" w="5766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Constantia"/>
                <a:ea typeface="Constantia"/>
                <a:cs typeface="Constantia"/>
                <a:sym typeface="Constantia"/>
              </a:endParaRPr>
            </a:p>
          </p:txBody>
        </p: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4" name="Google Shape;194;p28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5" name="Google Shape;195;p2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6" name="Google Shape;196;p2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7" name="Google Shape;197;p2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9" name="Google Shape;269;p40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0" name="Google Shape;270;p4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1" name="Google Shape;271;p4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2" name="Google Shape;272;p4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5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4" name="Google Shape;344;p5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5" name="Google Shape;345;p5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6" name="Google Shape;346;p5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7" name="Google Shape;347;p5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4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5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4" name="Google Shape;354;p5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5" name="Google Shape;355;p5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6" name="Google Shape;356;p5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7" name="Google Shape;357;p5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66"/>
          <p:cNvSpPr txBox="1"/>
          <p:nvPr>
            <p:ph idx="4294967295" type="title"/>
          </p:nvPr>
        </p:nvSpPr>
        <p:spPr>
          <a:xfrm>
            <a:off x="971600" y="1268760"/>
            <a:ext cx="7416824" cy="288032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rmAutofit fontScale="9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None/>
            </a:pP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Взаимодействие общественного и семейного воспитания в рамках реализации ФГОС ДО.</a:t>
            </a: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Обеспечение психолого-педагогической поддержки семейного воспитания детей </a:t>
            </a:r>
            <a:br>
              <a:rPr b="1" i="0" lang="ru-RU" sz="27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27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Google Shape;432;p66"/>
          <p:cNvSpPr txBox="1"/>
          <p:nvPr>
            <p:ph idx="4294967295" type="subTitle"/>
          </p:nvPr>
        </p:nvSpPr>
        <p:spPr>
          <a:xfrm>
            <a:off x="1258887" y="4292600"/>
            <a:ext cx="6911975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16204" lvl="0" marL="273050" marR="0" rtl="0" algn="l"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ts val="2470"/>
              <a:buFont typeface="Noto Sans Symbols"/>
              <a:buNone/>
            </a:pPr>
            <a:r>
              <a:t/>
            </a:r>
            <a:endParaRPr sz="2600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67"/>
          <p:cNvSpPr txBox="1"/>
          <p:nvPr>
            <p:ph idx="4294967295" type="title"/>
          </p:nvPr>
        </p:nvSpPr>
        <p:spPr>
          <a:xfrm>
            <a:off x="419100" y="764704"/>
            <a:ext cx="8305800" cy="504055"/>
          </a:xfrm>
          <a:prstGeom prst="rect">
            <a:avLst/>
          </a:prstGeom>
          <a:gradFill>
            <a:gsLst>
              <a:gs pos="0">
                <a:srgbClr val="A2EDFC"/>
              </a:gs>
              <a:gs pos="100000">
                <a:srgbClr val="FFFFFF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b" bIns="0" lIns="0" spcFirstLastPara="1" rIns="0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libri"/>
              <a:buNone/>
            </a:pPr>
            <a: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Семья как социокультурная реальность</a:t>
            </a:r>
            <a:endParaRPr/>
          </a:p>
        </p:txBody>
      </p:sp>
      <p:sp>
        <p:nvSpPr>
          <p:cNvPr id="438" name="Google Shape;438;p67"/>
          <p:cNvSpPr/>
          <p:nvPr/>
        </p:nvSpPr>
        <p:spPr>
          <a:xfrm>
            <a:off x="4067175" y="4827587"/>
            <a:ext cx="1730375" cy="1655762"/>
          </a:xfrm>
          <a:prstGeom prst="ellipse">
            <a:avLst/>
          </a:prstGeom>
          <a:gradFill>
            <a:gsLst>
              <a:gs pos="0">
                <a:srgbClr val="FF99FF"/>
              </a:gs>
              <a:gs pos="100000">
                <a:srgbClr val="FFFF00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Многоязычность</a:t>
            </a:r>
            <a:endParaRPr/>
          </a:p>
        </p:txBody>
      </p:sp>
      <p:sp>
        <p:nvSpPr>
          <p:cNvPr id="439" name="Google Shape;439;p67"/>
          <p:cNvSpPr/>
          <p:nvPr/>
        </p:nvSpPr>
        <p:spPr>
          <a:xfrm>
            <a:off x="1619250" y="3068637"/>
            <a:ext cx="2019300" cy="1758950"/>
          </a:xfrm>
          <a:prstGeom prst="ellipse">
            <a:avLst/>
          </a:prstGeom>
          <a:gradFill>
            <a:gsLst>
              <a:gs pos="0">
                <a:srgbClr val="FF99FF"/>
              </a:gs>
              <a:gs pos="100000">
                <a:srgbClr val="FFFF00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Стрессо-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генность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Times New Roman"/>
              <a:buNone/>
            </a:pPr>
            <a:r>
              <a:rPr b="0" i="1" lang="ru-RU" sz="1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(около 60 тысяч детей ежегодно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Times New Roman"/>
              <a:buNone/>
            </a:pPr>
            <a:r>
              <a:rPr b="0" i="1" lang="ru-RU" sz="1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России уходят из дома)</a:t>
            </a:r>
            <a:endParaRPr/>
          </a:p>
        </p:txBody>
      </p:sp>
      <p:sp>
        <p:nvSpPr>
          <p:cNvPr id="440" name="Google Shape;440;p67"/>
          <p:cNvSpPr/>
          <p:nvPr/>
        </p:nvSpPr>
        <p:spPr>
          <a:xfrm>
            <a:off x="2339975" y="1846262"/>
            <a:ext cx="1874837" cy="1655762"/>
          </a:xfrm>
          <a:prstGeom prst="ellipse">
            <a:avLst/>
          </a:prstGeom>
          <a:gradFill>
            <a:gsLst>
              <a:gs pos="0">
                <a:srgbClr val="FF99FF"/>
              </a:gs>
              <a:gs pos="100000">
                <a:srgbClr val="FFFF00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Нестабиль-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ность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ru-RU" sz="10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50% российских детей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ru-RU" sz="10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живут с одним родителем</a:t>
            </a:r>
            <a:endParaRPr/>
          </a:p>
        </p:txBody>
      </p:sp>
      <p:sp>
        <p:nvSpPr>
          <p:cNvPr id="441" name="Google Shape;441;p67"/>
          <p:cNvSpPr/>
          <p:nvPr/>
        </p:nvSpPr>
        <p:spPr>
          <a:xfrm>
            <a:off x="3924300" y="1341437"/>
            <a:ext cx="1730375" cy="1655762"/>
          </a:xfrm>
          <a:prstGeom prst="ellipse">
            <a:avLst/>
          </a:prstGeom>
          <a:gradFill>
            <a:gsLst>
              <a:gs pos="0">
                <a:srgbClr val="FF99FF"/>
              </a:gs>
              <a:gs pos="100000">
                <a:srgbClr val="FFFF00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Малолюдность,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малодетность</a:t>
            </a:r>
            <a:endParaRPr/>
          </a:p>
        </p:txBody>
      </p:sp>
      <p:sp>
        <p:nvSpPr>
          <p:cNvPr id="442" name="Google Shape;442;p67"/>
          <p:cNvSpPr/>
          <p:nvPr/>
        </p:nvSpPr>
        <p:spPr>
          <a:xfrm>
            <a:off x="5292725" y="1846262"/>
            <a:ext cx="1871662" cy="1727200"/>
          </a:xfrm>
          <a:prstGeom prst="ellipse">
            <a:avLst/>
          </a:prstGeom>
          <a:gradFill>
            <a:gsLst>
              <a:gs pos="0">
                <a:srgbClr val="FF99FF"/>
              </a:gs>
              <a:gs pos="100000">
                <a:srgbClr val="FFFF00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Нуклеарность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ru-RU" sz="10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около 40% от других форм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ru-RU" sz="10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совместной жизни</a:t>
            </a:r>
            <a:endParaRPr/>
          </a:p>
        </p:txBody>
      </p:sp>
      <p:sp>
        <p:nvSpPr>
          <p:cNvPr id="443" name="Google Shape;443;p67"/>
          <p:cNvSpPr/>
          <p:nvPr/>
        </p:nvSpPr>
        <p:spPr>
          <a:xfrm>
            <a:off x="5940425" y="3068637"/>
            <a:ext cx="1871662" cy="1655762"/>
          </a:xfrm>
          <a:prstGeom prst="ellipse">
            <a:avLst/>
          </a:prstGeom>
          <a:gradFill>
            <a:gsLst>
              <a:gs pos="0">
                <a:srgbClr val="FF99FF"/>
              </a:gs>
              <a:gs pos="100000">
                <a:srgbClr val="FFFF00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Экономическая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неоднородность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ru-RU" sz="12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Установка: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ru-RU" sz="12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«Как стать богатым?»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67"/>
          <p:cNvSpPr/>
          <p:nvPr/>
        </p:nvSpPr>
        <p:spPr>
          <a:xfrm>
            <a:off x="5508625" y="4292600"/>
            <a:ext cx="1730375" cy="1655762"/>
          </a:xfrm>
          <a:prstGeom prst="ellipse">
            <a:avLst/>
          </a:prstGeom>
          <a:gradFill>
            <a:gsLst>
              <a:gs pos="0">
                <a:srgbClr val="FF99FF"/>
              </a:gs>
              <a:gs pos="100000">
                <a:srgbClr val="FFFF00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Двуглавость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67"/>
          <p:cNvSpPr/>
          <p:nvPr/>
        </p:nvSpPr>
        <p:spPr>
          <a:xfrm>
            <a:off x="2484437" y="4316412"/>
            <a:ext cx="1730375" cy="1655762"/>
          </a:xfrm>
          <a:prstGeom prst="ellipse">
            <a:avLst/>
          </a:prstGeom>
          <a:gradFill>
            <a:gsLst>
              <a:gs pos="0">
                <a:srgbClr val="FF99FF"/>
              </a:gs>
              <a:gs pos="100000">
                <a:srgbClr val="FFFF00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ru-RU" sz="16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Эксклюзивность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67"/>
          <p:cNvSpPr/>
          <p:nvPr/>
        </p:nvSpPr>
        <p:spPr>
          <a:xfrm>
            <a:off x="3563937" y="2997200"/>
            <a:ext cx="2427287" cy="1944687"/>
          </a:xfrm>
          <a:prstGeom prst="ellipse">
            <a:avLst/>
          </a:prstGeom>
          <a:gradFill>
            <a:gsLst>
              <a:gs pos="0">
                <a:srgbClr val="00FFFF"/>
              </a:gs>
              <a:gs pos="100000">
                <a:srgbClr val="FFFF00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СЕМЬЯ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68"/>
          <p:cNvSpPr txBox="1"/>
          <p:nvPr>
            <p:ph idx="4294967295"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rmAutofit fontScale="9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None/>
            </a:pP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ru-RU" sz="2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ru-RU" sz="2700" u="none" cap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ru-RU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Воспитательная компетентность родителей  </a:t>
            </a:r>
            <a:br>
              <a:rPr b="1" i="0" lang="ru-RU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ru-RU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и осознанное родительство  -   цель и результат сотрудничества</a:t>
            </a:r>
            <a:endParaRPr/>
          </a:p>
        </p:txBody>
      </p:sp>
      <p:sp>
        <p:nvSpPr>
          <p:cNvPr id="452" name="Google Shape;452;p68"/>
          <p:cNvSpPr txBox="1"/>
          <p:nvPr>
            <p:ph idx="4294967295" type="subTitle"/>
          </p:nvPr>
        </p:nvSpPr>
        <p:spPr>
          <a:xfrm>
            <a:off x="539750" y="1916112"/>
            <a:ext cx="8135937" cy="43211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ts val="760"/>
              <a:buFont typeface="Noto Sans Symbols"/>
              <a:buNone/>
            </a:pPr>
            <a:r>
              <a:rPr b="0" i="0" lang="ru-RU" sz="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	</a:t>
            </a:r>
            <a:endParaRPr/>
          </a:p>
          <a:p>
            <a:pPr indent="0" lvl="0" marL="0" marR="0" rtl="0" algn="just">
              <a:lnSpc>
                <a:spcPct val="80000"/>
              </a:lnSpc>
              <a:spcBef>
                <a:spcPts val="160"/>
              </a:spcBef>
              <a:spcAft>
                <a:spcPts val="0"/>
              </a:spcAft>
              <a:buClr>
                <a:srgbClr val="0BD0D9"/>
              </a:buClr>
              <a:buSzPts val="760"/>
              <a:buFont typeface="Noto Sans Symbols"/>
              <a:buNone/>
            </a:pPr>
            <a:r>
              <a:rPr b="0" i="0" lang="ru-RU" sz="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	</a:t>
            </a:r>
            <a:endParaRPr/>
          </a:p>
          <a:p>
            <a:pPr indent="-84455" lvl="0" marL="0" marR="0" rtl="0" algn="just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0BD0D9"/>
              </a:buClr>
              <a:buSzPts val="1330"/>
              <a:buFont typeface="Noto Sans Symbols"/>
              <a:buChar char="⮚"/>
            </a:pPr>
            <a:r>
              <a:rPr b="1" i="0" lang="ru-RU" sz="14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	</a:t>
            </a:r>
            <a:r>
              <a:rPr b="1" i="0" lang="ru-RU" sz="1600" u="sng" cap="none" strike="noStrike">
                <a:solidFill>
                  <a:srgbClr val="FF0000"/>
                </a:solidFill>
                <a:latin typeface="Book Antiqua"/>
                <a:ea typeface="Book Antiqua"/>
                <a:cs typeface="Book Antiqua"/>
                <a:sym typeface="Book Antiqua"/>
              </a:rPr>
              <a:t>Компетентность родителя </a:t>
            </a:r>
            <a:r>
              <a:rPr b="1" i="0" lang="ru-RU" sz="14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– сложное индивидуально-психологическое образование, возникающее на основе интеграции опыта, теоретических знаний, практических умений и значимых личностных качеств (Костылева Н.Е.)</a:t>
            </a:r>
            <a:endParaRPr/>
          </a:p>
          <a:p>
            <a:pPr indent="0" lvl="0" marL="0" marR="0" rtl="0" algn="just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rgbClr val="0BD0D9"/>
              </a:buClr>
              <a:buSzPts val="1330"/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84455" lvl="0" marL="0" marR="0" rtl="0" algn="just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0BD0D9"/>
              </a:buClr>
              <a:buSzPts val="1330"/>
              <a:buFont typeface="Noto Sans Symbols"/>
              <a:buChar char="⮚"/>
            </a:pPr>
            <a:r>
              <a:rPr b="1" i="0" lang="ru-RU" sz="14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	</a:t>
            </a:r>
            <a:r>
              <a:rPr b="1" i="0" lang="ru-RU" sz="1600" u="sng" cap="none" strike="noStrike">
                <a:solidFill>
                  <a:srgbClr val="FF0000"/>
                </a:solidFill>
                <a:latin typeface="Book Antiqua"/>
                <a:ea typeface="Book Antiqua"/>
                <a:cs typeface="Book Antiqua"/>
                <a:sym typeface="Book Antiqua"/>
              </a:rPr>
              <a:t>Быть компетентным родителем </a:t>
            </a:r>
            <a:r>
              <a:rPr b="1" i="0" lang="ru-RU" sz="14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– значит уметь мобилизовать в конкретной ситуации воспитания собственного ребенка имеющиеся воспитательные компетенции:</a:t>
            </a:r>
            <a:endParaRPr/>
          </a:p>
          <a:p>
            <a:pPr indent="-84455" lvl="0" marL="0" marR="0" rtl="0" algn="l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rgbClr val="0BD0D9"/>
              </a:buClr>
              <a:buSzPts val="1330"/>
              <a:buFont typeface="Arial"/>
              <a:buChar char="•"/>
            </a:pPr>
            <a:r>
              <a:rPr b="1" i="0" lang="ru-RU" sz="14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Информационная (</a:t>
            </a:r>
            <a:r>
              <a:rPr b="1" i="1" lang="ru-RU" sz="14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обогащение знаний о ребенке</a:t>
            </a:r>
            <a:r>
              <a:rPr b="1" i="0" lang="ru-RU" sz="14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)</a:t>
            </a:r>
            <a:endParaRPr/>
          </a:p>
          <a:p>
            <a:pPr indent="-78422" lvl="0" marL="0" marR="0" rtl="0" algn="l">
              <a:lnSpc>
                <a:spcPct val="80000"/>
              </a:lnSpc>
              <a:spcBef>
                <a:spcPts val="260"/>
              </a:spcBef>
              <a:spcAft>
                <a:spcPts val="0"/>
              </a:spcAft>
              <a:buClr>
                <a:srgbClr val="0BD0D9"/>
              </a:buClr>
              <a:buSzPts val="1235"/>
              <a:buFont typeface="Arial"/>
              <a:buChar char="•"/>
            </a:pPr>
            <a:r>
              <a:rPr b="1" i="0" lang="ru-RU" sz="13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Мотивационная (</a:t>
            </a:r>
            <a:r>
              <a:rPr b="1" i="1" lang="ru-RU" sz="13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актуальные смыслы родительства)</a:t>
            </a:r>
            <a:endParaRPr/>
          </a:p>
          <a:p>
            <a:pPr indent="-78422" lvl="0" marL="0" marR="0" rtl="0" algn="l">
              <a:lnSpc>
                <a:spcPct val="80000"/>
              </a:lnSpc>
              <a:spcBef>
                <a:spcPts val="260"/>
              </a:spcBef>
              <a:spcAft>
                <a:spcPts val="0"/>
              </a:spcAft>
              <a:buClr>
                <a:srgbClr val="0BD0D9"/>
              </a:buClr>
              <a:buSzPts val="1235"/>
              <a:buFont typeface="Arial"/>
              <a:buChar char="•"/>
            </a:pPr>
            <a:r>
              <a:rPr b="1" i="0" lang="ru-RU" sz="13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Технологическая</a:t>
            </a:r>
            <a:r>
              <a:rPr b="1" i="1" lang="ru-RU" sz="13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 (позитивные «языки» общения)</a:t>
            </a:r>
            <a:endParaRPr b="1" i="0" sz="1300" u="none" cap="none" strike="noStrike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84455" lvl="0" marL="0" marR="0" rtl="0" algn="l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rgbClr val="0BD0D9"/>
              </a:buClr>
              <a:buSzPts val="1330"/>
              <a:buFont typeface="Arial"/>
              <a:buChar char="•"/>
            </a:pPr>
            <a:r>
              <a:rPr b="1" i="0" lang="ru-RU" sz="14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Коммуникативная </a:t>
            </a:r>
            <a:r>
              <a:rPr b="1" i="1" lang="ru-RU" sz="14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(безопасные формы родительского поведения </a:t>
            </a:r>
            <a:r>
              <a:rPr b="1" i="1" lang="ru-RU" sz="13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и установления контакта) </a:t>
            </a:r>
            <a:endParaRPr b="1" i="1" sz="1300" u="none" cap="none" strike="noStrike">
              <a:solidFill>
                <a:schemeClr val="dk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84455" lvl="0" marL="0" marR="0" rtl="0" algn="l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rgbClr val="0BD0D9"/>
              </a:buClr>
              <a:buSzPts val="1330"/>
              <a:buFont typeface="Arial"/>
              <a:buChar char="•"/>
            </a:pPr>
            <a:r>
              <a:rPr b="1" i="0" lang="ru-RU" sz="14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Рефлексивная (</a:t>
            </a:r>
            <a:r>
              <a:rPr b="1" i="1" lang="ru-RU" sz="14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осознание ценности детства, самопознание своей родительской роли) </a:t>
            </a:r>
            <a:endParaRPr b="1" i="0" sz="800" u="none" cap="none" strike="noStrik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0BD0D9"/>
              </a:buClr>
              <a:buSzPts val="760"/>
              <a:buFont typeface="Noto Sans Symbols"/>
              <a:buNone/>
            </a:pPr>
            <a:r>
              <a:rPr b="1" i="0" lang="ru-RU" sz="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	</a:t>
            </a:r>
            <a:r>
              <a:rPr b="1" i="0" lang="ru-RU" sz="1800" u="sng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Осознанное родительство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- </a:t>
            </a:r>
            <a:r>
              <a:rPr b="1" i="0" lang="ru-RU" sz="1500" u="none" cap="none" strike="noStrike">
                <a:solidFill>
                  <a:srgbClr val="7030A0"/>
                </a:solidFill>
                <a:latin typeface="Book Antiqua"/>
                <a:ea typeface="Book Antiqua"/>
                <a:cs typeface="Book Antiqua"/>
                <a:sym typeface="Book Antiqua"/>
              </a:rPr>
              <a:t>это способность осознавать собственное родительское поведение по отношению к ребенку и изменять его средства и мотивы для достижения наилучшего качества общения с ребенком (Смолева Т.О.)</a:t>
            </a:r>
            <a:endParaRPr/>
          </a:p>
          <a:p>
            <a:pPr indent="0" lvl="0" marL="0" marR="0" rtl="0" algn="ctr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rgbClr val="0BD0D9"/>
              </a:buClr>
              <a:buSzPts val="1425"/>
              <a:buFont typeface="Noto Sans Symbols"/>
              <a:buNone/>
            </a:pPr>
            <a:r>
              <a:rPr b="0" i="0" lang="ru-RU" sz="1500" u="none" cap="none" strike="noStrike">
                <a:solidFill>
                  <a:srgbClr val="7030A0"/>
                </a:solidFill>
                <a:latin typeface="Book Antiqua"/>
                <a:ea typeface="Book Antiqua"/>
                <a:cs typeface="Book Antiqua"/>
                <a:sym typeface="Book Antiqua"/>
              </a:rPr>
              <a:t>Через осознанное родительство возможно качественное семейное воспитание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rgbClr val="0BD0D9"/>
              </a:buClr>
              <a:buSzPts val="1330"/>
              <a:buFont typeface="Noto Sans Symbols"/>
              <a:buNone/>
            </a:pPr>
            <a:r>
              <a:rPr b="0" i="0" lang="ru-RU" sz="1400" u="none" cap="none" strike="noStrike">
                <a:solidFill>
                  <a:srgbClr val="7030A0"/>
                </a:solidFill>
                <a:latin typeface="Book Antiqua"/>
                <a:ea typeface="Book Antiqua"/>
                <a:cs typeface="Book Antiqua"/>
                <a:sym typeface="Book Antiqua"/>
              </a:rPr>
              <a:t>	</a:t>
            </a:r>
            <a:r>
              <a:rPr b="0" i="1" lang="ru-RU" sz="1400" u="none" cap="none" strike="noStrik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rPr>
              <a:t>Разработка и внедрение способов формирования осознанного родительства – 	актуальная задача науки и практики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69"/>
          <p:cNvSpPr txBox="1"/>
          <p:nvPr>
            <p:ph idx="1" type="body"/>
          </p:nvPr>
        </p:nvSpPr>
        <p:spPr>
          <a:xfrm>
            <a:off x="142875" y="836612"/>
            <a:ext cx="9001125" cy="936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3050" lvl="0" marL="27305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ts val="1520"/>
              <a:buFont typeface="Noto Sans Symbols"/>
              <a:buNone/>
            </a:pPr>
            <a:r>
              <a:rPr b="1" i="0" lang="ru-RU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Качество родительской компетентности </a:t>
            </a:r>
            <a:endParaRPr/>
          </a:p>
          <a:p>
            <a:pPr indent="-273050" lvl="0" marL="273050" marR="0" rtl="0" algn="ctr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rgbClr val="0BD0D9"/>
              </a:buClr>
              <a:buSzPts val="1520"/>
              <a:buFont typeface="Noto Sans Symbols"/>
              <a:buNone/>
            </a:pPr>
            <a:r>
              <a:rPr b="1" i="0" lang="ru-RU" sz="1600" u="none" cap="none" strike="noStrik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в интеграции знаний, чувств и действий</a:t>
            </a:r>
            <a:endParaRPr b="0" i="0" sz="1600" u="none" cap="none" strike="noStrik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  <a:p>
            <a:pPr indent="-176530" lvl="0" marL="273050" marR="0" rtl="0" algn="l">
              <a:spcBef>
                <a:spcPts val="320"/>
              </a:spcBef>
              <a:spcAft>
                <a:spcPts val="0"/>
              </a:spcAft>
              <a:buClr>
                <a:srgbClr val="0BD0D9"/>
              </a:buClr>
              <a:buSzPts val="1520"/>
              <a:buFont typeface="Noto Sans Symbols"/>
              <a:buNone/>
            </a:pPr>
            <a:r>
              <a:t/>
            </a:r>
            <a:endParaRPr b="0" i="0" sz="1600" u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459" name="Google Shape;459;p69"/>
          <p:cNvSpPr txBox="1"/>
          <p:nvPr>
            <p:ph idx="2" type="body"/>
          </p:nvPr>
        </p:nvSpPr>
        <p:spPr>
          <a:xfrm>
            <a:off x="3132137" y="3286125"/>
            <a:ext cx="3024187" cy="32845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3050" lvl="0" marL="27305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ts val="1805"/>
              <a:buFont typeface="Noto Sans Symbols"/>
              <a:buNone/>
            </a:pPr>
            <a:r>
              <a:t/>
            </a:r>
            <a:endParaRPr b="1" i="0" sz="1900" u="none">
              <a:solidFill>
                <a:srgbClr val="0B539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3050" lvl="0" marL="273050" marR="0" rtl="0" algn="ctr">
              <a:lnSpc>
                <a:spcPct val="80000"/>
              </a:lnSpc>
              <a:spcBef>
                <a:spcPts val="380"/>
              </a:spcBef>
              <a:spcAft>
                <a:spcPts val="0"/>
              </a:spcAft>
              <a:buClr>
                <a:srgbClr val="0BD0D9"/>
              </a:buClr>
              <a:buSzPts val="1805"/>
              <a:buFont typeface="Noto Sans Symbols"/>
              <a:buNone/>
            </a:pPr>
            <a:r>
              <a:rPr b="1" i="0" lang="ru-RU" sz="1900" u="none">
                <a:solidFill>
                  <a:srgbClr val="0B5395"/>
                </a:solidFill>
                <a:latin typeface="Calibri"/>
                <a:ea typeface="Calibri"/>
                <a:cs typeface="Calibri"/>
                <a:sym typeface="Calibri"/>
              </a:rPr>
              <a:t>Аспекты родительского опыта:</a:t>
            </a:r>
            <a:endParaRPr/>
          </a:p>
          <a:p>
            <a:pPr indent="-273050" lvl="0" marL="273050" marR="0" rtl="0" algn="l">
              <a:lnSpc>
                <a:spcPct val="80000"/>
              </a:lnSpc>
              <a:spcBef>
                <a:spcPts val="120"/>
              </a:spcBef>
              <a:spcAft>
                <a:spcPts val="0"/>
              </a:spcAft>
              <a:buClr>
                <a:srgbClr val="0BD0D9"/>
              </a:buClr>
              <a:buSzPts val="570"/>
              <a:buFont typeface="Noto Sans Symbols"/>
              <a:buNone/>
            </a:pPr>
            <a:r>
              <a:t/>
            </a:r>
            <a:endParaRPr b="1" i="0" sz="600" u="none">
              <a:solidFill>
                <a:srgbClr val="0B539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3050" lvl="0" marL="273050" marR="0" rtl="0" algn="l">
              <a:lnSpc>
                <a:spcPct val="80000"/>
              </a:lnSpc>
              <a:spcBef>
                <a:spcPts val="340"/>
              </a:spcBef>
              <a:spcAft>
                <a:spcPts val="0"/>
              </a:spcAft>
              <a:buClr>
                <a:srgbClr val="0BD0D9"/>
              </a:buClr>
              <a:buSzPts val="1615"/>
              <a:buFont typeface="Noto Sans Symbols"/>
              <a:buNone/>
            </a:pPr>
            <a:r>
              <a:rPr b="1" i="0" lang="ru-RU" sz="1700" u="none">
                <a:solidFill>
                  <a:srgbClr val="0B5395"/>
                </a:solidFill>
                <a:latin typeface="Calibri"/>
                <a:ea typeface="Calibri"/>
                <a:cs typeface="Calibri"/>
                <a:sym typeface="Calibri"/>
              </a:rPr>
              <a:t>	- когнитивный</a:t>
            </a:r>
            <a:endParaRPr/>
          </a:p>
          <a:p>
            <a:pPr indent="-273050" lvl="0" marL="273050" marR="0" rtl="0" algn="l">
              <a:lnSpc>
                <a:spcPct val="80000"/>
              </a:lnSpc>
              <a:spcBef>
                <a:spcPts val="340"/>
              </a:spcBef>
              <a:spcAft>
                <a:spcPts val="0"/>
              </a:spcAft>
              <a:buClr>
                <a:srgbClr val="0BD0D9"/>
              </a:buClr>
              <a:buSzPts val="1615"/>
              <a:buFont typeface="Noto Sans Symbols"/>
              <a:buNone/>
            </a:pPr>
            <a:r>
              <a:rPr b="1" i="0" lang="ru-RU" sz="1700" u="none">
                <a:solidFill>
                  <a:srgbClr val="0B5395"/>
                </a:solidFill>
                <a:latin typeface="Calibri"/>
                <a:ea typeface="Calibri"/>
                <a:cs typeface="Calibri"/>
                <a:sym typeface="Calibri"/>
              </a:rPr>
              <a:t>	- эмоциональный</a:t>
            </a:r>
            <a:endParaRPr/>
          </a:p>
          <a:p>
            <a:pPr indent="-273050" lvl="0" marL="273050" marR="0" rtl="0" algn="l">
              <a:lnSpc>
                <a:spcPct val="80000"/>
              </a:lnSpc>
              <a:spcBef>
                <a:spcPts val="340"/>
              </a:spcBef>
              <a:spcAft>
                <a:spcPts val="0"/>
              </a:spcAft>
              <a:buClr>
                <a:srgbClr val="0BD0D9"/>
              </a:buClr>
              <a:buSzPts val="1615"/>
              <a:buFont typeface="Noto Sans Symbols"/>
              <a:buNone/>
            </a:pPr>
            <a:r>
              <a:rPr b="1" i="0" lang="ru-RU" sz="1700" u="none">
                <a:solidFill>
                  <a:srgbClr val="0B5395"/>
                </a:solidFill>
                <a:latin typeface="Calibri"/>
                <a:ea typeface="Calibri"/>
                <a:cs typeface="Calibri"/>
                <a:sym typeface="Calibri"/>
              </a:rPr>
              <a:t>	- соматический</a:t>
            </a:r>
            <a:endParaRPr/>
          </a:p>
          <a:p>
            <a:pPr indent="-273050" lvl="0" marL="273050" marR="0" rtl="0" algn="l">
              <a:lnSpc>
                <a:spcPct val="80000"/>
              </a:lnSpc>
              <a:spcBef>
                <a:spcPts val="340"/>
              </a:spcBef>
              <a:spcAft>
                <a:spcPts val="0"/>
              </a:spcAft>
              <a:buClr>
                <a:srgbClr val="0BD0D9"/>
              </a:buClr>
              <a:buSzPts val="1615"/>
              <a:buFont typeface="Noto Sans Symbols"/>
              <a:buNone/>
            </a:pPr>
            <a:r>
              <a:rPr b="1" i="0" lang="ru-RU" sz="1700" u="none">
                <a:solidFill>
                  <a:srgbClr val="0B5395"/>
                </a:solidFill>
                <a:latin typeface="Calibri"/>
                <a:ea typeface="Calibri"/>
                <a:cs typeface="Calibri"/>
                <a:sym typeface="Calibri"/>
              </a:rPr>
              <a:t>	- коммуникативный</a:t>
            </a:r>
            <a:endParaRPr/>
          </a:p>
          <a:p>
            <a:pPr indent="-273050" lvl="0" marL="273050" marR="0" rtl="0" algn="l">
              <a:lnSpc>
                <a:spcPct val="80000"/>
              </a:lnSpc>
              <a:spcBef>
                <a:spcPts val="340"/>
              </a:spcBef>
              <a:spcAft>
                <a:spcPts val="0"/>
              </a:spcAft>
              <a:buClr>
                <a:srgbClr val="0BD0D9"/>
              </a:buClr>
              <a:buSzPts val="1615"/>
              <a:buFont typeface="Noto Sans Symbols"/>
              <a:buNone/>
            </a:pPr>
            <a:r>
              <a:rPr b="1" i="0" lang="ru-RU" sz="1700" u="none">
                <a:solidFill>
                  <a:srgbClr val="0B5395"/>
                </a:solidFill>
                <a:latin typeface="Calibri"/>
                <a:ea typeface="Calibri"/>
                <a:cs typeface="Calibri"/>
                <a:sym typeface="Calibri"/>
              </a:rPr>
              <a:t>	- игровой</a:t>
            </a:r>
            <a:endParaRPr/>
          </a:p>
          <a:p>
            <a:pPr indent="-273050" lvl="0" marL="273050" marR="0" rtl="0" algn="l">
              <a:lnSpc>
                <a:spcPct val="80000"/>
              </a:lnSpc>
              <a:spcBef>
                <a:spcPts val="340"/>
              </a:spcBef>
              <a:spcAft>
                <a:spcPts val="0"/>
              </a:spcAft>
              <a:buClr>
                <a:srgbClr val="0BD0D9"/>
              </a:buClr>
              <a:buSzPts val="1615"/>
              <a:buFont typeface="Noto Sans Symbols"/>
              <a:buNone/>
            </a:pPr>
            <a:r>
              <a:rPr b="1" i="0" lang="ru-RU" sz="1700" u="none">
                <a:solidFill>
                  <a:srgbClr val="0B5395"/>
                </a:solidFill>
                <a:latin typeface="Calibri"/>
                <a:ea typeface="Calibri"/>
                <a:cs typeface="Calibri"/>
                <a:sym typeface="Calibri"/>
              </a:rPr>
              <a:t>	- духовный</a:t>
            </a:r>
            <a:endParaRPr b="1" i="0" sz="1700" u="none">
              <a:solidFill>
                <a:srgbClr val="0B539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3050" lvl="0" marL="273050" marR="0" rtl="0" algn="l">
              <a:lnSpc>
                <a:spcPct val="80000"/>
              </a:lnSpc>
              <a:spcBef>
                <a:spcPts val="340"/>
              </a:spcBef>
              <a:spcAft>
                <a:spcPts val="0"/>
              </a:spcAft>
              <a:buClr>
                <a:srgbClr val="0BD0D9"/>
              </a:buClr>
              <a:buSzPts val="1615"/>
              <a:buFont typeface="Noto Sans Symbols"/>
              <a:buNone/>
            </a:pPr>
            <a:r>
              <a:rPr b="1" i="0" lang="ru-RU" sz="1700" u="none">
                <a:solidFill>
                  <a:srgbClr val="0B5395"/>
                </a:solidFill>
                <a:latin typeface="Calibri"/>
                <a:ea typeface="Calibri"/>
                <a:cs typeface="Calibri"/>
                <a:sym typeface="Calibri"/>
              </a:rPr>
              <a:t>	- рефлексивный</a:t>
            </a:r>
            <a:endParaRPr/>
          </a:p>
          <a:p>
            <a:pPr indent="-273050" lvl="0" marL="273050" marR="0" rtl="0" algn="l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rgbClr val="0BD0D9"/>
              </a:buClr>
              <a:buSzPts val="1330"/>
              <a:buFont typeface="Noto Sans Symbols"/>
              <a:buNone/>
            </a:pPr>
            <a:r>
              <a:rPr b="0" i="0" lang="ru-RU" sz="1400" u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	</a:t>
            </a:r>
            <a:endParaRPr/>
          </a:p>
        </p:txBody>
      </p:sp>
      <p:sp>
        <p:nvSpPr>
          <p:cNvPr id="460" name="Google Shape;460;p69"/>
          <p:cNvSpPr txBox="1"/>
          <p:nvPr/>
        </p:nvSpPr>
        <p:spPr>
          <a:xfrm>
            <a:off x="539750" y="2357437"/>
            <a:ext cx="3603625" cy="928687"/>
          </a:xfrm>
          <a:prstGeom prst="rect">
            <a:avLst/>
          </a:prstGeom>
          <a:solidFill>
            <a:schemeClr val="accent1"/>
          </a:solidFill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onstantia"/>
              <a:buNone/>
            </a:pPr>
            <a:r>
              <a:rPr b="0" i="0" lang="ru-RU" sz="1800" u="none">
                <a:solidFill>
                  <a:srgbClr val="FFFFFF"/>
                </a:solidFill>
                <a:latin typeface="Constantia"/>
                <a:ea typeface="Constantia"/>
                <a:cs typeface="Constantia"/>
                <a:sym typeface="Constantia"/>
              </a:rPr>
              <a:t>Природная составляющая родительской компетентности	</a:t>
            </a:r>
            <a:endParaRPr/>
          </a:p>
        </p:txBody>
      </p:sp>
      <p:sp>
        <p:nvSpPr>
          <p:cNvPr id="461" name="Google Shape;461;p69"/>
          <p:cNvSpPr txBox="1"/>
          <p:nvPr/>
        </p:nvSpPr>
        <p:spPr>
          <a:xfrm>
            <a:off x="5003800" y="2357437"/>
            <a:ext cx="3571875" cy="928687"/>
          </a:xfrm>
          <a:prstGeom prst="rect">
            <a:avLst/>
          </a:prstGeom>
          <a:solidFill>
            <a:schemeClr val="accent1"/>
          </a:solidFill>
          <a:ln cap="flat" cmpd="sng" w="19050">
            <a:solidFill>
              <a:srgbClr val="0D0D0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onstantia"/>
              <a:buNone/>
            </a:pPr>
            <a:r>
              <a:rPr b="0" i="0" lang="ru-RU" sz="1800" u="none">
                <a:solidFill>
                  <a:srgbClr val="FFFFFF"/>
                </a:solidFill>
                <a:latin typeface="Constantia"/>
                <a:ea typeface="Constantia"/>
                <a:cs typeface="Constantia"/>
                <a:sym typeface="Constantia"/>
              </a:rPr>
              <a:t>Социальная составляющая родительской компетентности</a:t>
            </a:r>
            <a:endParaRPr/>
          </a:p>
        </p:txBody>
      </p:sp>
      <p:sp>
        <p:nvSpPr>
          <p:cNvPr id="462" name="Google Shape;462;p69"/>
          <p:cNvSpPr/>
          <p:nvPr/>
        </p:nvSpPr>
        <p:spPr>
          <a:xfrm rot="2400000">
            <a:off x="3268662" y="3263900"/>
            <a:ext cx="428625" cy="357187"/>
          </a:xfrm>
          <a:prstGeom prst="rightArrow">
            <a:avLst>
              <a:gd fmla="val 12600" name="adj1"/>
              <a:gd fmla="val 50000" name="adj2"/>
            </a:avLst>
          </a:prstGeom>
          <a:solidFill>
            <a:schemeClr val="accent1"/>
          </a:solidFill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69"/>
          <p:cNvSpPr/>
          <p:nvPr/>
        </p:nvSpPr>
        <p:spPr>
          <a:xfrm rot="8580000">
            <a:off x="5572125" y="3268662"/>
            <a:ext cx="428625" cy="357187"/>
          </a:xfrm>
          <a:prstGeom prst="rightArrow">
            <a:avLst>
              <a:gd fmla="val 12600" name="adj1"/>
              <a:gd fmla="val 50000" name="adj2"/>
            </a:avLst>
          </a:prstGeom>
          <a:solidFill>
            <a:schemeClr val="accent1"/>
          </a:solidFill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DSCN2179" id="464" name="Google Shape;464;p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4212" y="3644900"/>
            <a:ext cx="2592387" cy="261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p6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40425" y="3716337"/>
            <a:ext cx="2406650" cy="2544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70"/>
          <p:cNvSpPr txBox="1"/>
          <p:nvPr>
            <p:ph type="title"/>
          </p:nvPr>
        </p:nvSpPr>
        <p:spPr>
          <a:xfrm>
            <a:off x="457200" y="269875"/>
            <a:ext cx="8229600" cy="92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b="1" i="0" lang="ru-RU" sz="2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Ключевые тезисы для родителей детей 1-3 лет</a:t>
            </a:r>
            <a:endParaRPr/>
          </a:p>
        </p:txBody>
      </p:sp>
      <p:sp>
        <p:nvSpPr>
          <p:cNvPr id="471" name="Google Shape;471;p70"/>
          <p:cNvSpPr txBox="1"/>
          <p:nvPr>
            <p:ph idx="1" type="body"/>
          </p:nvPr>
        </p:nvSpPr>
        <p:spPr>
          <a:xfrm>
            <a:off x="250825" y="1484312"/>
            <a:ext cx="50419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</a:t>
            </a:r>
            <a:r>
              <a:rPr b="1" i="0" lang="ru-RU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 моторике «ключ» к развитию;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Поощрять любопытство к действию  без стыда и вины – это путь к исследованию;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Не ожидать от ребенка больше, чем он в состоянии сделать;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В балансе «Хочу» и «Надо» рождается воля;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«Отзеркаливать» потребности и чувства ребенка;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«Питать» чувства и душу игрой, контактом и т.п. Хвалить за чувство, а не за то, что ребенок сделал;	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Позволить ребенку быть автономным и учить творчески приспосабливаться к реальности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 </a:t>
            </a:r>
            <a:r>
              <a:rPr b="0" i="0" lang="ru-RU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-2286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p70"/>
          <p:cNvSpPr txBox="1"/>
          <p:nvPr>
            <p:ph idx="2" type="body"/>
          </p:nvPr>
        </p:nvSpPr>
        <p:spPr>
          <a:xfrm>
            <a:off x="5364162" y="1484312"/>
            <a:ext cx="3317875" cy="4527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i="0" sz="18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i="0" sz="18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i="0" sz="18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i="0" sz="18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i="0" sz="18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 i="0" sz="14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Игры с песком, водой, камешками, глиной, рисование мелом, углем, ладошкой и т.п.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ru-RU" sz="16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ru-RU" sz="16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b="1" i="0" lang="ru-RU" sz="14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Игры-пестушки 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	 Игры-шнуровки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1" i="0" sz="24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ru-RU" sz="20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/>
          </a:p>
        </p:txBody>
      </p:sp>
      <p:sp>
        <p:nvSpPr>
          <p:cNvPr id="473" name="Google Shape;473;p70"/>
          <p:cNvSpPr txBox="1"/>
          <p:nvPr/>
        </p:nvSpPr>
        <p:spPr>
          <a:xfrm>
            <a:off x="5508625" y="1412875"/>
            <a:ext cx="3311525" cy="22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IMG_6348" id="474" name="Google Shape;474;p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08625" y="1268412"/>
            <a:ext cx="3311525" cy="230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71"/>
          <p:cNvSpPr txBox="1"/>
          <p:nvPr>
            <p:ph type="title"/>
          </p:nvPr>
        </p:nvSpPr>
        <p:spPr>
          <a:xfrm>
            <a:off x="539750" y="260350"/>
            <a:ext cx="7869237" cy="10810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b="0" i="0" lang="ru-RU" sz="2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Ключевые тезисы для родителей детей 3-5 лет</a:t>
            </a:r>
            <a:endParaRPr/>
          </a:p>
        </p:txBody>
      </p:sp>
      <p:sp>
        <p:nvSpPr>
          <p:cNvPr id="480" name="Google Shape;480;p71"/>
          <p:cNvSpPr txBox="1"/>
          <p:nvPr>
            <p:ph idx="1" type="body"/>
          </p:nvPr>
        </p:nvSpPr>
        <p:spPr>
          <a:xfrm>
            <a:off x="4602162" y="1509712"/>
            <a:ext cx="4433887" cy="4295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ru-RU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 </a:t>
            </a:r>
            <a:r>
              <a:rPr b="1" i="0" lang="ru-RU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Помните, что жизненная энергия ребенка развивается в движении;  совместных с ребенком занятиях</a:t>
            </a:r>
            <a:r>
              <a:rPr b="0" i="0" lang="ru-RU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ru-RU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спортом, танцами, пением и пр.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 Опирайтесь на традиции своей семьи, игру, шутку, мудрость природы, они – источник энергии для развития ребенка;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 Помните, что ребенок начинает  копировать  гендерную роль!</a:t>
            </a:r>
            <a:endParaRPr/>
          </a:p>
        </p:txBody>
      </p:sp>
      <p:sp>
        <p:nvSpPr>
          <p:cNvPr id="481" name="Google Shape;481;p71"/>
          <p:cNvSpPr txBox="1"/>
          <p:nvPr>
            <p:ph idx="2" type="body"/>
          </p:nvPr>
        </p:nvSpPr>
        <p:spPr>
          <a:xfrm>
            <a:off x="179387" y="1484312"/>
            <a:ext cx="446405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b="1" i="0" lang="ru-RU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 ущемляйте свободу воли, т.к. капризы, упрямство и т.п. – результат пережитого стресса;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b="1" i="0" lang="ru-RU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Развивайте собственную способность выдерживать сильные чувства своего малыша;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  В контакте – потенциал душевного                   равновесия ребенка;</a:t>
            </a:r>
            <a:endParaRPr/>
          </a:p>
        </p:txBody>
      </p:sp>
      <p:pic>
        <p:nvPicPr>
          <p:cNvPr descr="F:\Игра и игрушка\игра\IMG_2152.JPG" id="482" name="Google Shape;482;p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1550" y="4144962"/>
            <a:ext cx="2808287" cy="1938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72"/>
          <p:cNvSpPr txBox="1"/>
          <p:nvPr>
            <p:ph type="title"/>
          </p:nvPr>
        </p:nvSpPr>
        <p:spPr>
          <a:xfrm>
            <a:off x="395287" y="188912"/>
            <a:ext cx="82296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42900" lvl="0" marL="3429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None/>
            </a:pPr>
            <a:br>
              <a:rPr b="1" i="0" lang="ru-RU" sz="280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ru-RU" sz="280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Ключевые тезисы для родителей детей 5-7лет</a:t>
            </a:r>
            <a:br>
              <a:rPr b="0" i="0" lang="ru-RU" sz="280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sp>
        <p:nvSpPr>
          <p:cNvPr id="488" name="Google Shape;488;p72"/>
          <p:cNvSpPr txBox="1"/>
          <p:nvPr>
            <p:ph idx="1" type="body"/>
          </p:nvPr>
        </p:nvSpPr>
        <p:spPr>
          <a:xfrm>
            <a:off x="107950" y="1125537"/>
            <a:ext cx="5256212" cy="5183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-"/>
            </a:pPr>
            <a:r>
              <a:rPr b="1" i="0" lang="ru-RU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Цените здоровый образ жизни семьи: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«Если каждый день смеяться, врач не понадобится»;</a:t>
            </a:r>
            <a:r>
              <a:rPr b="1" i="0" lang="ru-RU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✔"/>
            </a:pPr>
            <a:r>
              <a:rPr b="1" i="0" lang="ru-RU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Играющие дети успешнее адаптируются в школе;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-RU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В играх развивается речь, общение, мелкая моторика рук и пр. Играйте с пуговицами, горохом, со стихами, чистоговорками, природными «игрушками» и пр.;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✔"/>
            </a:pPr>
            <a:r>
              <a:rPr b="1" i="0" lang="ru-RU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Уделяйте время семейному чтению;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-"/>
            </a:pPr>
            <a:r>
              <a:rPr b="0" i="0" lang="ru-RU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позитивном настроении лучше запоминается хорошее, чем плохое; а 30 минут печали подрывают здоровье на 8 часов;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✔"/>
            </a:pPr>
            <a:r>
              <a:rPr b="0" i="0" lang="ru-RU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Помогайте ребенку с помощью движения  освободиться от мышечных зажимов, выразить эмоцию, ощутить прилив сил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3429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p72"/>
          <p:cNvSpPr txBox="1"/>
          <p:nvPr/>
        </p:nvSpPr>
        <p:spPr>
          <a:xfrm>
            <a:off x="5435600" y="3500437"/>
            <a:ext cx="3600450" cy="2560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762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95B22"/>
              </a:buClr>
              <a:buSzPts val="1200"/>
              <a:buFont typeface="Noto Sans Symbols"/>
              <a:buChar char="✔"/>
            </a:pPr>
            <a:r>
              <a:rPr b="1" i="0" lang="ru-RU" sz="1200" u="none">
                <a:solidFill>
                  <a:srgbClr val="B95B22"/>
                </a:solidFill>
                <a:latin typeface="Cambria"/>
                <a:ea typeface="Cambria"/>
                <a:cs typeface="Cambria"/>
                <a:sym typeface="Cambria"/>
              </a:rPr>
              <a:t>  </a:t>
            </a:r>
            <a:r>
              <a:rPr b="1" i="0" lang="ru-RU" sz="1200" u="none">
                <a:solidFill>
                  <a:srgbClr val="7B3D17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b="1" i="0" lang="ru-RU" sz="180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Семья – эмоциональный «тыл» ребенка:</a:t>
            </a:r>
            <a:r>
              <a:rPr b="0" i="0" lang="ru-RU" sz="180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успешно учиться и развиваться ребенок может  только в ненапряженной атмосфере;</a:t>
            </a:r>
            <a:endParaRPr/>
          </a:p>
          <a:p>
            <a:pPr indent="-101600" lvl="0" mar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B3D17"/>
              </a:buClr>
              <a:buSzPts val="1600"/>
              <a:buFont typeface="Arial"/>
              <a:buChar char="-"/>
            </a:pPr>
            <a:r>
              <a:rPr b="1" i="0" lang="ru-RU" sz="1600" u="none">
                <a:solidFill>
                  <a:srgbClr val="7B3D17"/>
                </a:solidFill>
                <a:latin typeface="Arial"/>
                <a:ea typeface="Arial"/>
                <a:cs typeface="Arial"/>
                <a:sym typeface="Arial"/>
              </a:rPr>
              <a:t> Поддержите своего  «молчуна» или «спорщика»;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B3D17"/>
              </a:buClr>
              <a:buSzPts val="1600"/>
              <a:buFont typeface="Arial"/>
              <a:buNone/>
            </a:pPr>
            <a:r>
              <a:rPr b="1" i="0" lang="ru-RU" sz="1600" u="none">
                <a:solidFill>
                  <a:srgbClr val="7B3D17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i="0" lang="ru-RU" sz="1600" u="none">
                <a:solidFill>
                  <a:srgbClr val="7C5F1E"/>
                </a:solidFill>
                <a:latin typeface="Arial"/>
                <a:ea typeface="Arial"/>
                <a:cs typeface="Arial"/>
                <a:sym typeface="Arial"/>
              </a:rPr>
              <a:t>Одобряйте ребенка в достижениях и неудачах.</a:t>
            </a:r>
            <a:endParaRPr/>
          </a:p>
        </p:txBody>
      </p:sp>
      <p:pic>
        <p:nvPicPr>
          <p:cNvPr id="490" name="Google Shape;490;p72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08625" y="1079500"/>
            <a:ext cx="3095625" cy="24209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73"/>
          <p:cNvSpPr txBox="1"/>
          <p:nvPr/>
        </p:nvSpPr>
        <p:spPr>
          <a:xfrm>
            <a:off x="107950" y="188912"/>
            <a:ext cx="8928100" cy="60785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1" i="0" sz="2000" u="none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1" i="0" sz="2000" u="none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 Black"/>
              <a:buNone/>
            </a:pPr>
            <a:r>
              <a:rPr b="1" i="0" lang="ru-RU" sz="2000" u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К памятке для родителя: </a:t>
            </a:r>
            <a:endParaRPr/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 Black"/>
              <a:buNone/>
            </a:pPr>
            <a:r>
              <a:rPr b="1" i="0" lang="ru-RU" sz="2000" u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«Поддержка ребенка в стрессовой ситуации»</a:t>
            </a:r>
            <a:endParaRPr b="0" i="0" sz="2000" u="none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indent="-11430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1" i="0" lang="ru-RU" sz="1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Попробую понять по движениям ребенка его намерение и эмоцию, затем назову то чувство, которое ребенок испытывает в данный момент: «Тебе плохо, ты испуган», «Ты грустишь, потому что …» и т.п.</a:t>
            </a:r>
            <a:endParaRPr/>
          </a:p>
          <a:p>
            <a:pPr indent="-11430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1" i="0" lang="ru-RU" sz="1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Скажу ребенку: «Ты имеешь право злиться, обижаться, грустить, бояться и т.д.).</a:t>
            </a:r>
            <a:endParaRPr/>
          </a:p>
          <a:p>
            <a:pPr indent="-11430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1" i="0" lang="ru-RU" sz="1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Помогу ребенку прожить нахлынувшую на него эмоцию, например, предложу ему выразить свои эмоции со звуком, топаньем: «Кричи как можно громче, как петух, тигр, медведь, погуди как комар, как пылесос, попроказничай как Карлсон…  </a:t>
            </a:r>
            <a:endParaRPr/>
          </a:p>
          <a:p>
            <a:pPr indent="-11430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1" i="0" lang="ru-RU" sz="1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Попробую вывести движением эмоциональное состояние ребенка, например, мимикой, движением рук, ног, локтей и пр.</a:t>
            </a:r>
            <a:endParaRPr/>
          </a:p>
          <a:p>
            <a:pPr indent="-11430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1" i="0" lang="ru-RU" sz="1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Спрошу у ребенка: «Сколько времени и какое пространство тебе нужно, чтобы самому справиться с эмоцией; предложу ему попить воды, что-то съесть.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Поток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4_Поток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1_Поток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14_Тема Office">
  <a:themeElements>
    <a:clrScheme name="Обычная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10_Тема Office">
  <a:themeElements>
    <a:clrScheme name="Обычная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6_Тема Office">
  <a:themeElements>
    <a:clrScheme name="Обычная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29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