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9" r:id="rId6"/>
    <p:sldId id="270" r:id="rId7"/>
    <p:sldId id="268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Традиции Рождества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Carol</a:t>
            </a:r>
            <a:r>
              <a:rPr lang="ru-RU" b="1" dirty="0" smtClean="0"/>
              <a:t> </a:t>
            </a:r>
            <a:r>
              <a:rPr lang="ru-RU" b="1" dirty="0" err="1" smtClean="0"/>
              <a:t>of</a:t>
            </a:r>
            <a:r>
              <a:rPr lang="ru-RU" b="1" dirty="0" smtClean="0"/>
              <a:t> </a:t>
            </a:r>
            <a:r>
              <a:rPr lang="ru-RU" b="1" dirty="0" err="1" smtClean="0"/>
              <a:t>the</a:t>
            </a:r>
            <a:r>
              <a:rPr lang="ru-RU" b="1" dirty="0" smtClean="0"/>
              <a:t> </a:t>
            </a:r>
            <a:r>
              <a:rPr lang="ru-RU" b="1" dirty="0" err="1" smtClean="0"/>
              <a:t>Bells</a:t>
            </a:r>
            <a:r>
              <a:rPr lang="ru-RU" dirty="0" smtClean="0"/>
              <a:t> (буквально — гимн колокольчиков) — рождественская песня, представляющая собой адаптацию украинской народной песни «</a:t>
            </a:r>
            <a:r>
              <a:rPr lang="ru-RU" dirty="0" err="1" smtClean="0"/>
              <a:t>Щедрик</a:t>
            </a:r>
            <a:r>
              <a:rPr lang="ru-RU" dirty="0" smtClean="0"/>
              <a:t>», получившей известность в обработке украинского композитора Николая Леонтовича.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Щедрик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23554" name="Picture 2" descr="Леонтович, Николай Дмитриевич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140968"/>
            <a:ext cx="22860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Новости : Всемирный гимн Рождества. Краткая история Щедр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4104456" cy="2743914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2276872"/>
            <a:ext cx="8435280" cy="42484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Над всемирно известным вариантом «</a:t>
            </a:r>
            <a:r>
              <a:rPr lang="ru-RU" dirty="0" err="1" smtClean="0">
                <a:solidFill>
                  <a:schemeClr val="bg1"/>
                </a:solidFill>
              </a:rPr>
              <a:t>Щедрика</a:t>
            </a:r>
            <a:r>
              <a:rPr lang="ru-RU" dirty="0" smtClean="0">
                <a:solidFill>
                  <a:schemeClr val="bg1"/>
                </a:solidFill>
              </a:rPr>
              <a:t>» Николай Леонтович работал на протяжении 18 лет. Первое исполнение принесло огромный успех композитору. Имя Леонтовича стало известным и в музыкальных кругах, и среди широкой публики.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Американская история песни. 5 октября 1921 года «</a:t>
            </a:r>
            <a:r>
              <a:rPr lang="ru-RU" dirty="0" err="1" smtClean="0">
                <a:solidFill>
                  <a:schemeClr val="bg1"/>
                </a:solidFill>
              </a:rPr>
              <a:t>Щедрик</a:t>
            </a:r>
            <a:r>
              <a:rPr lang="ru-RU" dirty="0" smtClean="0">
                <a:solidFill>
                  <a:schemeClr val="bg1"/>
                </a:solidFill>
              </a:rPr>
              <a:t>» был впервые исполнен в Соединённых Штатах Америки. Песня стала популярной настолько, что в 1936 году Питер Выговский сочинил английскую версию слов «</a:t>
            </a:r>
            <a:r>
              <a:rPr lang="ru-RU" dirty="0" err="1" smtClean="0">
                <a:solidFill>
                  <a:schemeClr val="bg1"/>
                </a:solidFill>
              </a:rPr>
              <a:t>Щедрика</a:t>
            </a:r>
            <a:r>
              <a:rPr lang="ru-RU" dirty="0" smtClean="0">
                <a:solidFill>
                  <a:schemeClr val="bg1"/>
                </a:solidFill>
              </a:rPr>
              <a:t>». Песня напоминала ему перезвон, и он зафиксировал этот образ в своих стихах. Позднее песня закрепилась в музыкальной культуре Запада под названием «гимн колокольчиков» (англ. </a:t>
            </a:r>
            <a:r>
              <a:rPr lang="ru-RU" i="1" dirty="0" err="1" smtClean="0">
                <a:solidFill>
                  <a:schemeClr val="bg1"/>
                </a:solidFill>
              </a:rPr>
              <a:t>Carol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of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the</a:t>
            </a:r>
            <a:r>
              <a:rPr lang="ru-RU" i="1" dirty="0" smtClean="0">
                <a:solidFill>
                  <a:schemeClr val="bg1"/>
                </a:solidFill>
              </a:rPr>
              <a:t> </a:t>
            </a:r>
            <a:r>
              <a:rPr lang="ru-RU" i="1" dirty="0" err="1" smtClean="0">
                <a:solidFill>
                  <a:schemeClr val="bg1"/>
                </a:solidFill>
              </a:rPr>
              <a:t>Bells</a:t>
            </a:r>
            <a:r>
              <a:rPr lang="ru-RU" dirty="0" smtClean="0">
                <a:solidFill>
                  <a:schemeClr val="bg1"/>
                </a:solidFill>
              </a:rPr>
              <a:t>). До сегодняшнего дня американские хоры, профессиональные и любительские, поют это произведение как колядку на Рождество</a:t>
            </a:r>
            <a:r>
              <a:rPr lang="ru-RU" dirty="0" smtClean="0"/>
              <a:t>. (смотрим)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475312"/>
          </a:xfrm>
        </p:spPr>
        <p:txBody>
          <a:bodyPr/>
          <a:lstStyle/>
          <a:p>
            <a:r>
              <a:rPr lang="ru-RU" b="1" dirty="0" smtClean="0"/>
              <a:t>Служба в Церкви, колядки, украшение дома и  обмен подарками — общепринятые рождественские традиции. </a:t>
            </a:r>
          </a:p>
          <a:p>
            <a:r>
              <a:rPr lang="ru-RU" b="1" dirty="0" smtClean="0"/>
              <a:t>Мне бы хотелось немного рассказать об особенностях празднования Рождества в некоторых местностях и странах, а также поговорить об известных колядках.</a:t>
            </a:r>
            <a:endParaRPr lang="ru-RU" dirty="0"/>
          </a:p>
        </p:txBody>
      </p:sp>
      <p:pic>
        <p:nvPicPr>
          <p:cNvPr id="7170" name="Picture 2" descr="Когда православным Украины праздновать Рождество Христово – 25 декабря или  7 января? - 112 Укра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981061"/>
            <a:ext cx="3888432" cy="2592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381642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начале декабря украшаются улицы, в общественных местах устанавливают елки, проходят рождественские базары, благотворительные ярмарки. В последнее время все чаще к Рождеству возле храмов сооружаются вертепы с фигурами Святого Семейства, трех волхвов, ангелов, животных. </a:t>
            </a:r>
          </a:p>
          <a:p>
            <a:r>
              <a:rPr lang="ru-RU" dirty="0" smtClean="0"/>
              <a:t>И уже отдельно возрождается традиции колядок — песен, прославляющих Христа и Его Рождество, с которыми раньше обходили дворы, желая добра и радости, собирая подарки в виде угощений, а сейчас с ними чаще ходят в гости.</a:t>
            </a:r>
          </a:p>
          <a:p>
            <a:r>
              <a:rPr lang="ru-RU" dirty="0" smtClean="0"/>
              <a:t>Перед Рождеством православные христиане соблюдают пост, он продолжается шесть недель, с 28 ноября по 6 января включительно.</a:t>
            </a:r>
          </a:p>
          <a:p>
            <a:endParaRPr lang="ru-RU" dirty="0"/>
          </a:p>
        </p:txBody>
      </p:sp>
      <p:pic>
        <p:nvPicPr>
          <p:cNvPr id="6146" name="Picture 2" descr="Рождество Христово и Древняя Рус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4071648" cy="2687924"/>
          </a:xfrm>
          <a:prstGeom prst="rect">
            <a:avLst/>
          </a:prstGeom>
          <a:noFill/>
        </p:spPr>
      </p:pic>
      <p:pic>
        <p:nvPicPr>
          <p:cNvPr id="6148" name="Picture 4" descr="Рождественский вертеп из снега и ль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602632"/>
            <a:ext cx="3992960" cy="2994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352839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День накануне праздника Рождества Христова называется Сочельником. Название происходит от традиционного блюда, которое готовится в этот день, — сочива (вареная пшеница или рис с медом). Существует также традиция не есть в этот день ничего «до первой звезды».</a:t>
            </a:r>
          </a:p>
          <a:p>
            <a:r>
              <a:rPr lang="ru-RU" dirty="0" smtClean="0"/>
              <a:t>Период с 7 января до Крещенского Сочельника (18 января) называется Святки. Это дни особой радости, которой верующие люди стремятся делиться друг с другом. В это время принято ходить в гости, творить дела милосердия. Хорошей традицией становится дарить подарки к Рождеству и поздравлять с праздником людей, оказавшихся в трудной жизненной ситуации.</a:t>
            </a:r>
          </a:p>
          <a:p>
            <a:endParaRPr lang="ru-RU" dirty="0"/>
          </a:p>
        </p:txBody>
      </p:sp>
      <p:pic>
        <p:nvPicPr>
          <p:cNvPr id="5124" name="Picture 4" descr="Сочиво из риса рецепт с фото - 1000.men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933056"/>
            <a:ext cx="3905672" cy="2603781"/>
          </a:xfrm>
          <a:prstGeom prst="rect">
            <a:avLst/>
          </a:prstGeom>
          <a:noFill/>
        </p:spPr>
      </p:pic>
      <p:sp>
        <p:nvSpPr>
          <p:cNvPr id="5126" name="AutoShape 6" descr="Как на Руси Рождество встречали | Нижегородская прав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Как на Руси Рождество встречали | Нижегородская прав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Рождество на Руси | Мариинско-Посадский район Чувашской Республ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558871"/>
            <a:ext cx="2448272" cy="30384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7427168" cy="4572000"/>
          </a:xfrm>
        </p:spPr>
        <p:txBody>
          <a:bodyPr>
            <a:normAutofit/>
          </a:bodyPr>
          <a:lstStyle/>
          <a:p>
            <a:r>
              <a:rPr lang="ru-RU" dirty="0"/>
              <a:t>Православная служба к Рождеству становится радостнее обычной: предпраздничные мотивы появляются в ней еще в декабре, во время рождественского поста. По воскресеньям поются ирмосы Рождества Христова — песнопения, в которых повествуется о рождении Иисуса и сопутствующих событиях. </a:t>
            </a:r>
            <a:r>
              <a:rPr lang="ru-RU" dirty="0" smtClean="0"/>
              <a:t> (видео)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Церковное пение на Рождество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964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55976" y="548680"/>
            <a:ext cx="4330824" cy="554732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 собственно рождественскую службу исполняется главное рождественское песнопение — тропарь Рождества. Тропарь — краткое песнопение, прославляющее святого или праздник; в рождественском тропаре славится, само собой, Рождество, которое «озарило мир светом знания».</a:t>
            </a:r>
            <a:endParaRPr lang="ru-RU" dirty="0"/>
          </a:p>
        </p:txBody>
      </p:sp>
      <p:pic>
        <p:nvPicPr>
          <p:cNvPr id="1026" name="Picture 2" descr="В Казанском соборе Петербурга состоялась рождественская служб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14" y="1130533"/>
            <a:ext cx="4214178" cy="237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ождественская служба в Казанском соборе собрала сотни верующи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46" y="3754388"/>
            <a:ext cx="3714913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553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8864" y="841648"/>
            <a:ext cx="8229600" cy="1219200"/>
          </a:xfrm>
        </p:spPr>
        <p:txBody>
          <a:bodyPr/>
          <a:lstStyle/>
          <a:p>
            <a:r>
              <a:rPr lang="ru-RU" dirty="0" smtClean="0"/>
              <a:t>Какие колядки знаете вы?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338437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Этой колядке 200 лет, она написана на немецком языке. Самая популярная рождественская колядка во всем мире.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Р</a:t>
            </a:r>
            <a:r>
              <a:rPr lang="ru-RU" dirty="0" smtClean="0"/>
              <a:t>ождественский христианский гимн, созданный в 1818 году. </a:t>
            </a:r>
          </a:p>
          <a:p>
            <a:r>
              <a:rPr lang="ru-RU" dirty="0" smtClean="0"/>
              <a:t>Текст песни был написан австрийским католическим священником Йозефом Мором в 1816 году. Это </a:t>
            </a:r>
            <a:r>
              <a:rPr lang="ru-RU" dirty="0" smtClean="0"/>
              <a:t>была </a:t>
            </a:r>
            <a:r>
              <a:rPr lang="ru-RU" dirty="0" err="1" smtClean="0"/>
              <a:t>шестистрофная</a:t>
            </a:r>
            <a:r>
              <a:rPr lang="ru-RU" dirty="0" smtClean="0"/>
              <a:t> поэма о Рождестве Христовом. </a:t>
            </a:r>
          </a:p>
          <a:p>
            <a:r>
              <a:rPr lang="ru-RU" dirty="0" smtClean="0"/>
              <a:t>Через два года, в рождественский сочельник 24 декабря, Мор пришёл к Францу </a:t>
            </a:r>
            <a:r>
              <a:rPr lang="ru-RU" dirty="0" err="1" smtClean="0"/>
              <a:t>Груберу</a:t>
            </a:r>
            <a:r>
              <a:rPr lang="ru-RU" dirty="0" smtClean="0"/>
              <a:t> со своей поэмой и попросил на её основе написать музыку. </a:t>
            </a:r>
            <a:r>
              <a:rPr lang="ru-RU" dirty="0" err="1" smtClean="0"/>
              <a:t>Грубер</a:t>
            </a:r>
            <a:r>
              <a:rPr lang="ru-RU" dirty="0" smtClean="0"/>
              <a:t> работал органистом в католической церкви Святого Николая. Он сочинил музыку для гимна в тот же день и они вдвоём исполнили «Тихую ночь» в церкви на ночном богослужении.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«Тихая ночь»</a:t>
            </a:r>
            <a:endParaRPr lang="ru-RU" dirty="0"/>
          </a:p>
        </p:txBody>
      </p:sp>
      <p:pic>
        <p:nvPicPr>
          <p:cNvPr id="1026" name="Picture 2" descr="Католическое Рождество |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077072"/>
            <a:ext cx="3456384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Тихая ночь, святая ночь», или Рождественское перемирие — История Ро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556792"/>
            <a:ext cx="4849144" cy="2736304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737320"/>
            <a:ext cx="8964488" cy="45638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(видео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1219200"/>
          </a:xfrm>
        </p:spPr>
        <p:txBody>
          <a:bodyPr/>
          <a:lstStyle/>
          <a:p>
            <a:pPr algn="ctr"/>
            <a:r>
              <a:rPr lang="ru-RU" dirty="0" smtClean="0"/>
              <a:t>«Рождественское перемирие»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312</TotalTime>
  <Words>481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Constantia</vt:lpstr>
      <vt:lpstr>Wingdings 2</vt:lpstr>
      <vt:lpstr>Бумажная</vt:lpstr>
      <vt:lpstr>Традиции Рождества</vt:lpstr>
      <vt:lpstr>Презентация PowerPoint</vt:lpstr>
      <vt:lpstr>Презентация PowerPoint</vt:lpstr>
      <vt:lpstr>Презентация PowerPoint</vt:lpstr>
      <vt:lpstr>Церковное пение на Рождество </vt:lpstr>
      <vt:lpstr>Презентация PowerPoint</vt:lpstr>
      <vt:lpstr>Какие колядки знаете вы?</vt:lpstr>
      <vt:lpstr>«Тихая ночь»</vt:lpstr>
      <vt:lpstr>«Рождественское перемирие»</vt:lpstr>
      <vt:lpstr>«Щедрик»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Традиции Рождества</dc:title>
  <dc:creator>Live</dc:creator>
  <cp:lastModifiedBy>Константин Щуров</cp:lastModifiedBy>
  <cp:revision>22</cp:revision>
  <dcterms:created xsi:type="dcterms:W3CDTF">2020-12-29T16:38:28Z</dcterms:created>
  <dcterms:modified xsi:type="dcterms:W3CDTF">2021-12-23T14:11:29Z</dcterms:modified>
</cp:coreProperties>
</file>