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61" r:id="rId3"/>
    <p:sldId id="262" r:id="rId4"/>
    <p:sldId id="264" r:id="rId5"/>
    <p:sldId id="260" r:id="rId6"/>
    <p:sldId id="265" r:id="rId7"/>
    <p:sldId id="263" r:id="rId8"/>
    <p:sldId id="266" r:id="rId9"/>
    <p:sldId id="267" r:id="rId10"/>
    <p:sldId id="268"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222"/>
    <a:srgbClr val="FFCE33"/>
    <a:srgbClr val="FFF0D1"/>
    <a:srgbClr val="FFEECD"/>
    <a:srgbClr val="FFF4DD"/>
    <a:srgbClr val="FFFFE5"/>
    <a:srgbClr val="FFCC29"/>
    <a:srgbClr val="E6C55C"/>
    <a:srgbClr val="FFD13F"/>
    <a:srgbClr val="540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E243D3-AEA1-4FDA-B2B1-D3B89702FFA5}" type="datetimeFigureOut">
              <a:rPr lang="ru-RU" smtClean="0"/>
              <a:t>19.04.2022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71270D-A585-472F-9FD8-5D85EBCC6792}" type="slidenum">
              <a:rPr lang="ru-RU" smtClean="0"/>
              <a:t>‹#›</a:t>
            </a:fld>
            <a:endParaRPr lang="ru-RU"/>
          </a:p>
        </p:txBody>
      </p:sp>
    </p:spTree>
    <p:extLst>
      <p:ext uri="{BB962C8B-B14F-4D97-AF65-F5344CB8AC3E}">
        <p14:creationId xmlns:p14="http://schemas.microsoft.com/office/powerpoint/2010/main" val="1911464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771270D-A585-472F-9FD8-5D85EBCC6792}" type="slidenum">
              <a:rPr lang="ru-RU">
                <a:solidFill>
                  <a:prstClr val="black"/>
                </a:solidFill>
              </a:rPr>
              <a:pPr/>
              <a:t>1</a:t>
            </a:fld>
            <a:endParaRPr lang="ru-RU">
              <a:solidFill>
                <a:prstClr val="black"/>
              </a:solidFill>
            </a:endParaRPr>
          </a:p>
        </p:txBody>
      </p:sp>
    </p:spTree>
    <p:extLst>
      <p:ext uri="{BB962C8B-B14F-4D97-AF65-F5344CB8AC3E}">
        <p14:creationId xmlns:p14="http://schemas.microsoft.com/office/powerpoint/2010/main" val="3671673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771270D-A585-472F-9FD8-5D85EBCC6792}" type="slidenum">
              <a:rPr lang="ru-RU" smtClean="0"/>
              <a:t>4</a:t>
            </a:fld>
            <a:endParaRPr lang="ru-RU"/>
          </a:p>
        </p:txBody>
      </p:sp>
    </p:spTree>
    <p:extLst>
      <p:ext uri="{BB962C8B-B14F-4D97-AF65-F5344CB8AC3E}">
        <p14:creationId xmlns:p14="http://schemas.microsoft.com/office/powerpoint/2010/main" val="3671673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2921856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383248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3748098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334942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519123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495444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64222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07476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24220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7383661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557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11686816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367796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392711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19.04.2022</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793527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1901181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D26A7DB-7836-487D-B5A5-7DF6DE6DBBA8}" type="datetimeFigureOut">
              <a:rPr lang="ru-RU" smtClean="0"/>
              <a:t>19.04.2022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2022288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D26A7DB-7836-487D-B5A5-7DF6DE6DBBA8}" type="datetimeFigureOut">
              <a:rPr lang="ru-RU" smtClean="0"/>
              <a:t>19.04.2022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2332244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D26A7DB-7836-487D-B5A5-7DF6DE6DBBA8}" type="datetimeFigureOut">
              <a:rPr lang="ru-RU" smtClean="0"/>
              <a:t>19.04.2022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3026439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26A7DB-7836-487D-B5A5-7DF6DE6DBBA8}" type="datetimeFigureOut">
              <a:rPr lang="ru-RU" smtClean="0"/>
              <a:t>19.04.2022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3954339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26A7DB-7836-487D-B5A5-7DF6DE6DBBA8}" type="datetimeFigureOut">
              <a:rPr lang="ru-RU" smtClean="0"/>
              <a:t>19.04.2022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1603975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26A7DB-7836-487D-B5A5-7DF6DE6DBBA8}" type="datetimeFigureOut">
              <a:rPr lang="ru-RU" smtClean="0"/>
              <a:t>19.04.2022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7DA079-433D-454A-BF79-3A06EF4697A3}" type="slidenum">
              <a:rPr lang="ru-RU" smtClean="0"/>
              <a:t>‹#›</a:t>
            </a:fld>
            <a:endParaRPr lang="ru-RU"/>
          </a:p>
        </p:txBody>
      </p:sp>
    </p:spTree>
    <p:extLst>
      <p:ext uri="{BB962C8B-B14F-4D97-AF65-F5344CB8AC3E}">
        <p14:creationId xmlns:p14="http://schemas.microsoft.com/office/powerpoint/2010/main" val="1540986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26A7DB-7836-487D-B5A5-7DF6DE6DBBA8}" type="datetimeFigureOut">
              <a:rPr lang="ru-RU" smtClean="0"/>
              <a:t>19.04.2022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7DA079-433D-454A-BF79-3A06EF4697A3}" type="slidenum">
              <a:rPr lang="ru-RU" smtClean="0"/>
              <a:t>‹#›</a:t>
            </a:fld>
            <a:endParaRPr lang="ru-RU"/>
          </a:p>
        </p:txBody>
      </p:sp>
    </p:spTree>
    <p:extLst>
      <p:ext uri="{BB962C8B-B14F-4D97-AF65-F5344CB8AC3E}">
        <p14:creationId xmlns:p14="http://schemas.microsoft.com/office/powerpoint/2010/main" val="2371086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52299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 Id="rId9" Type="http://schemas.microsoft.com/office/2007/relationships/hdphoto" Target="../media/hdphoto3.wdp"/></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0.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png"/><Relationship Id="rId7" Type="http://schemas.microsoft.com/office/2007/relationships/hdphoto" Target="../media/hdphoto5.wdp"/><Relationship Id="rId12"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6.jpeg"/><Relationship Id="rId5" Type="http://schemas.microsoft.com/office/2007/relationships/hdphoto" Target="../media/hdphoto4.wdp"/><Relationship Id="rId10" Type="http://schemas.openxmlformats.org/officeDocument/2006/relationships/image" Target="../media/image15.jpeg"/><Relationship Id="rId4" Type="http://schemas.openxmlformats.org/officeDocument/2006/relationships/image" Target="../media/image12.png"/><Relationship Id="rId9" Type="http://schemas.microsoft.com/office/2007/relationships/hdphoto" Target="../media/hdphoto6.wdp"/></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784" y="-40616"/>
            <a:ext cx="9157525" cy="6858000"/>
          </a:xfrm>
          <a:prstGeom prst="rect">
            <a:avLst/>
          </a:prstGeom>
          <a:solidFill>
            <a:srgbClr val="FFF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w="3175">
                <a:solidFill>
                  <a:srgbClr val="FFCE33"/>
                </a:solidFill>
              </a:ln>
              <a:solidFill>
                <a:prstClr val="white"/>
              </a:solidFill>
            </a:endParaRPr>
          </a:p>
        </p:txBody>
      </p:sp>
      <p:sp>
        <p:nvSpPr>
          <p:cNvPr id="7" name="Скругленный прямоугольник 1"/>
          <p:cNvSpPr/>
          <p:nvPr/>
        </p:nvSpPr>
        <p:spPr>
          <a:xfrm>
            <a:off x="-30100" y="5782453"/>
            <a:ext cx="9186645" cy="1099293"/>
          </a:xfrm>
          <a:custGeom>
            <a:avLst/>
            <a:gdLst>
              <a:gd name="connsiteX0" fmla="*/ 0 w 9144000"/>
              <a:gd name="connsiteY0" fmla="*/ 69165 h 404664"/>
              <a:gd name="connsiteX1" fmla="*/ 69165 w 9144000"/>
              <a:gd name="connsiteY1" fmla="*/ 0 h 404664"/>
              <a:gd name="connsiteX2" fmla="*/ 9074835 w 9144000"/>
              <a:gd name="connsiteY2" fmla="*/ 0 h 404664"/>
              <a:gd name="connsiteX3" fmla="*/ 9144000 w 9144000"/>
              <a:gd name="connsiteY3" fmla="*/ 69165 h 404664"/>
              <a:gd name="connsiteX4" fmla="*/ 9144000 w 9144000"/>
              <a:gd name="connsiteY4" fmla="*/ 335499 h 404664"/>
              <a:gd name="connsiteX5" fmla="*/ 9074835 w 9144000"/>
              <a:gd name="connsiteY5" fmla="*/ 404664 h 404664"/>
              <a:gd name="connsiteX6" fmla="*/ 69165 w 9144000"/>
              <a:gd name="connsiteY6" fmla="*/ 404664 h 404664"/>
              <a:gd name="connsiteX7" fmla="*/ 0 w 9144000"/>
              <a:gd name="connsiteY7" fmla="*/ 335499 h 404664"/>
              <a:gd name="connsiteX8" fmla="*/ 0 w 9144000"/>
              <a:gd name="connsiteY8" fmla="*/ 69165 h 404664"/>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645854 h 981353"/>
              <a:gd name="connsiteX1" fmla="*/ 1995619 w 9144000"/>
              <a:gd name="connsiteY1" fmla="*/ 319237 h 981353"/>
              <a:gd name="connsiteX2" fmla="*/ 9074835 w 9144000"/>
              <a:gd name="connsiteY2" fmla="*/ 576689 h 981353"/>
              <a:gd name="connsiteX3" fmla="*/ 9144000 w 9144000"/>
              <a:gd name="connsiteY3" fmla="*/ 645854 h 981353"/>
              <a:gd name="connsiteX4" fmla="*/ 9144000 w 9144000"/>
              <a:gd name="connsiteY4" fmla="*/ 912188 h 981353"/>
              <a:gd name="connsiteX5" fmla="*/ 9074835 w 9144000"/>
              <a:gd name="connsiteY5" fmla="*/ 981353 h 981353"/>
              <a:gd name="connsiteX6" fmla="*/ 69165 w 9144000"/>
              <a:gd name="connsiteY6" fmla="*/ 981353 h 981353"/>
              <a:gd name="connsiteX7" fmla="*/ 0 w 9144000"/>
              <a:gd name="connsiteY7" fmla="*/ 912188 h 981353"/>
              <a:gd name="connsiteX8" fmla="*/ 0 w 9144000"/>
              <a:gd name="connsiteY8" fmla="*/ 645854 h 981353"/>
              <a:gd name="connsiteX0" fmla="*/ 0 w 9144000"/>
              <a:gd name="connsiteY0" fmla="*/ 479952 h 815451"/>
              <a:gd name="connsiteX1" fmla="*/ 1995619 w 9144000"/>
              <a:gd name="connsiteY1" fmla="*/ 153335 h 815451"/>
              <a:gd name="connsiteX2" fmla="*/ 9074835 w 9144000"/>
              <a:gd name="connsiteY2" fmla="*/ 410787 h 815451"/>
              <a:gd name="connsiteX3" fmla="*/ 9144000 w 9144000"/>
              <a:gd name="connsiteY3" fmla="*/ 479952 h 815451"/>
              <a:gd name="connsiteX4" fmla="*/ 9144000 w 9144000"/>
              <a:gd name="connsiteY4" fmla="*/ 746286 h 815451"/>
              <a:gd name="connsiteX5" fmla="*/ 9074835 w 9144000"/>
              <a:gd name="connsiteY5" fmla="*/ 815451 h 815451"/>
              <a:gd name="connsiteX6" fmla="*/ 69165 w 9144000"/>
              <a:gd name="connsiteY6" fmla="*/ 815451 h 815451"/>
              <a:gd name="connsiteX7" fmla="*/ 0 w 9144000"/>
              <a:gd name="connsiteY7" fmla="*/ 746286 h 815451"/>
              <a:gd name="connsiteX8" fmla="*/ 0 w 9144000"/>
              <a:gd name="connsiteY8" fmla="*/ 479952 h 815451"/>
              <a:gd name="connsiteX0" fmla="*/ 0 w 9144000"/>
              <a:gd name="connsiteY0" fmla="*/ 329804 h 665303"/>
              <a:gd name="connsiteX1" fmla="*/ 1995619 w 9144000"/>
              <a:gd name="connsiteY1" fmla="*/ 3187 h 665303"/>
              <a:gd name="connsiteX2" fmla="*/ 7441344 w 9144000"/>
              <a:gd name="connsiteY2" fmla="*/ 562479 h 665303"/>
              <a:gd name="connsiteX3" fmla="*/ 9144000 w 9144000"/>
              <a:gd name="connsiteY3" fmla="*/ 329804 h 665303"/>
              <a:gd name="connsiteX4" fmla="*/ 9144000 w 9144000"/>
              <a:gd name="connsiteY4" fmla="*/ 596138 h 665303"/>
              <a:gd name="connsiteX5" fmla="*/ 9074835 w 9144000"/>
              <a:gd name="connsiteY5" fmla="*/ 665303 h 665303"/>
              <a:gd name="connsiteX6" fmla="*/ 69165 w 9144000"/>
              <a:gd name="connsiteY6" fmla="*/ 665303 h 665303"/>
              <a:gd name="connsiteX7" fmla="*/ 0 w 9144000"/>
              <a:gd name="connsiteY7" fmla="*/ 596138 h 665303"/>
              <a:gd name="connsiteX8" fmla="*/ 0 w 9144000"/>
              <a:gd name="connsiteY8" fmla="*/ 329804 h 665303"/>
              <a:gd name="connsiteX0" fmla="*/ 0 w 9144000"/>
              <a:gd name="connsiteY0" fmla="*/ 331234 h 666733"/>
              <a:gd name="connsiteX1" fmla="*/ 1995619 w 9144000"/>
              <a:gd name="connsiteY1" fmla="*/ 4617 h 666733"/>
              <a:gd name="connsiteX2" fmla="*/ 7450222 w 9144000"/>
              <a:gd name="connsiteY2" fmla="*/ 617175 h 666733"/>
              <a:gd name="connsiteX3" fmla="*/ 9144000 w 9144000"/>
              <a:gd name="connsiteY3" fmla="*/ 331234 h 666733"/>
              <a:gd name="connsiteX4" fmla="*/ 9144000 w 9144000"/>
              <a:gd name="connsiteY4" fmla="*/ 597568 h 666733"/>
              <a:gd name="connsiteX5" fmla="*/ 9074835 w 9144000"/>
              <a:gd name="connsiteY5" fmla="*/ 666733 h 666733"/>
              <a:gd name="connsiteX6" fmla="*/ 69165 w 9144000"/>
              <a:gd name="connsiteY6" fmla="*/ 666733 h 666733"/>
              <a:gd name="connsiteX7" fmla="*/ 0 w 9144000"/>
              <a:gd name="connsiteY7" fmla="*/ 597568 h 666733"/>
              <a:gd name="connsiteX8" fmla="*/ 0 w 9144000"/>
              <a:gd name="connsiteY8" fmla="*/ 331234 h 666733"/>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6899806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0207 h 515706"/>
              <a:gd name="connsiteX1" fmla="*/ 1995619 w 9144000"/>
              <a:gd name="connsiteY1" fmla="*/ 4510 h 515706"/>
              <a:gd name="connsiteX2" fmla="*/ 5434991 w 9144000"/>
              <a:gd name="connsiteY2" fmla="*/ 386249 h 515706"/>
              <a:gd name="connsiteX3" fmla="*/ 9144000 w 9144000"/>
              <a:gd name="connsiteY3" fmla="*/ 180207 h 515706"/>
              <a:gd name="connsiteX4" fmla="*/ 9144000 w 9144000"/>
              <a:gd name="connsiteY4" fmla="*/ 446541 h 515706"/>
              <a:gd name="connsiteX5" fmla="*/ 9074835 w 9144000"/>
              <a:gd name="connsiteY5" fmla="*/ 515706 h 515706"/>
              <a:gd name="connsiteX6" fmla="*/ 69165 w 9144000"/>
              <a:gd name="connsiteY6" fmla="*/ 515706 h 515706"/>
              <a:gd name="connsiteX7" fmla="*/ 0 w 9144000"/>
              <a:gd name="connsiteY7" fmla="*/ 446541 h 515706"/>
              <a:gd name="connsiteX8" fmla="*/ 0 w 9144000"/>
              <a:gd name="connsiteY8" fmla="*/ 180207 h 515706"/>
              <a:gd name="connsiteX0" fmla="*/ 0 w 9144000"/>
              <a:gd name="connsiteY0" fmla="*/ 183091 h 518590"/>
              <a:gd name="connsiteX1" fmla="*/ 1995619 w 9144000"/>
              <a:gd name="connsiteY1" fmla="*/ 7394 h 518590"/>
              <a:gd name="connsiteX2" fmla="*/ 8284723 w 9144000"/>
              <a:gd name="connsiteY2" fmla="*/ 460154 h 518590"/>
              <a:gd name="connsiteX3" fmla="*/ 9144000 w 9144000"/>
              <a:gd name="connsiteY3" fmla="*/ 183091 h 518590"/>
              <a:gd name="connsiteX4" fmla="*/ 9144000 w 9144000"/>
              <a:gd name="connsiteY4" fmla="*/ 449425 h 518590"/>
              <a:gd name="connsiteX5" fmla="*/ 9074835 w 9144000"/>
              <a:gd name="connsiteY5" fmla="*/ 518590 h 518590"/>
              <a:gd name="connsiteX6" fmla="*/ 69165 w 9144000"/>
              <a:gd name="connsiteY6" fmla="*/ 518590 h 518590"/>
              <a:gd name="connsiteX7" fmla="*/ 0 w 9144000"/>
              <a:gd name="connsiteY7" fmla="*/ 449425 h 518590"/>
              <a:gd name="connsiteX8" fmla="*/ 0 w 9144000"/>
              <a:gd name="connsiteY8" fmla="*/ 183091 h 518590"/>
              <a:gd name="connsiteX0" fmla="*/ 0 w 9144000"/>
              <a:gd name="connsiteY0" fmla="*/ 182329 h 517828"/>
              <a:gd name="connsiteX1" fmla="*/ 1995619 w 9144000"/>
              <a:gd name="connsiteY1" fmla="*/ 6632 h 517828"/>
              <a:gd name="connsiteX2" fmla="*/ 7840839 w 9144000"/>
              <a:gd name="connsiteY2" fmla="*/ 441637 h 517828"/>
              <a:gd name="connsiteX3" fmla="*/ 9144000 w 9144000"/>
              <a:gd name="connsiteY3" fmla="*/ 182329 h 517828"/>
              <a:gd name="connsiteX4" fmla="*/ 9144000 w 9144000"/>
              <a:gd name="connsiteY4" fmla="*/ 448663 h 517828"/>
              <a:gd name="connsiteX5" fmla="*/ 9074835 w 9144000"/>
              <a:gd name="connsiteY5" fmla="*/ 517828 h 517828"/>
              <a:gd name="connsiteX6" fmla="*/ 69165 w 9144000"/>
              <a:gd name="connsiteY6" fmla="*/ 517828 h 517828"/>
              <a:gd name="connsiteX7" fmla="*/ 0 w 9144000"/>
              <a:gd name="connsiteY7" fmla="*/ 448663 h 517828"/>
              <a:gd name="connsiteX8" fmla="*/ 0 w 9144000"/>
              <a:gd name="connsiteY8" fmla="*/ 182329 h 517828"/>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289988"/>
              <a:gd name="connsiteY0" fmla="*/ 181593 h 517092"/>
              <a:gd name="connsiteX1" fmla="*/ 1995619 w 9289988"/>
              <a:gd name="connsiteY1" fmla="*/ 5896 h 517092"/>
              <a:gd name="connsiteX2" fmla="*/ 7938493 w 9289988"/>
              <a:gd name="connsiteY2" fmla="*/ 423146 h 517092"/>
              <a:gd name="connsiteX3" fmla="*/ 9144000 w 9289988"/>
              <a:gd name="connsiteY3" fmla="*/ 181593 h 517092"/>
              <a:gd name="connsiteX4" fmla="*/ 9144000 w 9289988"/>
              <a:gd name="connsiteY4" fmla="*/ 447927 h 517092"/>
              <a:gd name="connsiteX5" fmla="*/ 9074835 w 9289988"/>
              <a:gd name="connsiteY5" fmla="*/ 517092 h 517092"/>
              <a:gd name="connsiteX6" fmla="*/ 69165 w 9289988"/>
              <a:gd name="connsiteY6" fmla="*/ 517092 h 517092"/>
              <a:gd name="connsiteX7" fmla="*/ 0 w 9289988"/>
              <a:gd name="connsiteY7" fmla="*/ 447927 h 517092"/>
              <a:gd name="connsiteX8" fmla="*/ 0 w 9289988"/>
              <a:gd name="connsiteY8" fmla="*/ 181593 h 517092"/>
              <a:gd name="connsiteX0" fmla="*/ 0 w 9147945"/>
              <a:gd name="connsiteY0" fmla="*/ 181593 h 517092"/>
              <a:gd name="connsiteX1" fmla="*/ 1995619 w 9147945"/>
              <a:gd name="connsiteY1" fmla="*/ 5896 h 517092"/>
              <a:gd name="connsiteX2" fmla="*/ 7938493 w 9147945"/>
              <a:gd name="connsiteY2" fmla="*/ 423146 h 517092"/>
              <a:gd name="connsiteX3" fmla="*/ 9144000 w 9147945"/>
              <a:gd name="connsiteY3" fmla="*/ 181593 h 517092"/>
              <a:gd name="connsiteX4" fmla="*/ 9144000 w 9147945"/>
              <a:gd name="connsiteY4" fmla="*/ 447927 h 517092"/>
              <a:gd name="connsiteX5" fmla="*/ 9074835 w 9147945"/>
              <a:gd name="connsiteY5" fmla="*/ 517092 h 517092"/>
              <a:gd name="connsiteX6" fmla="*/ 69165 w 9147945"/>
              <a:gd name="connsiteY6" fmla="*/ 517092 h 517092"/>
              <a:gd name="connsiteX7" fmla="*/ 0 w 9147945"/>
              <a:gd name="connsiteY7" fmla="*/ 447927 h 517092"/>
              <a:gd name="connsiteX8" fmla="*/ 0 w 9147945"/>
              <a:gd name="connsiteY8" fmla="*/ 181593 h 517092"/>
              <a:gd name="connsiteX0" fmla="*/ 0 w 9147945"/>
              <a:gd name="connsiteY0" fmla="*/ 183361 h 518860"/>
              <a:gd name="connsiteX1" fmla="*/ 1995619 w 9147945"/>
              <a:gd name="connsiteY1" fmla="*/ 7664 h 518860"/>
              <a:gd name="connsiteX2" fmla="*/ 7938493 w 9147945"/>
              <a:gd name="connsiteY2" fmla="*/ 424914 h 518860"/>
              <a:gd name="connsiteX3" fmla="*/ 9144000 w 9147945"/>
              <a:gd name="connsiteY3" fmla="*/ 183361 h 518860"/>
              <a:gd name="connsiteX4" fmla="*/ 9144000 w 9147945"/>
              <a:gd name="connsiteY4" fmla="*/ 449695 h 518860"/>
              <a:gd name="connsiteX5" fmla="*/ 9074835 w 9147945"/>
              <a:gd name="connsiteY5" fmla="*/ 518860 h 518860"/>
              <a:gd name="connsiteX6" fmla="*/ 69165 w 9147945"/>
              <a:gd name="connsiteY6" fmla="*/ 518860 h 518860"/>
              <a:gd name="connsiteX7" fmla="*/ 0 w 9147945"/>
              <a:gd name="connsiteY7" fmla="*/ 449695 h 518860"/>
              <a:gd name="connsiteX8" fmla="*/ 0 w 9147945"/>
              <a:gd name="connsiteY8" fmla="*/ 183361 h 518860"/>
              <a:gd name="connsiteX0" fmla="*/ 441910 w 9589855"/>
              <a:gd name="connsiteY0" fmla="*/ 457050 h 908806"/>
              <a:gd name="connsiteX1" fmla="*/ 2437529 w 9589855"/>
              <a:gd name="connsiteY1" fmla="*/ 281353 h 908806"/>
              <a:gd name="connsiteX2" fmla="*/ 8380403 w 9589855"/>
              <a:gd name="connsiteY2" fmla="*/ 698603 h 908806"/>
              <a:gd name="connsiteX3" fmla="*/ 9585910 w 9589855"/>
              <a:gd name="connsiteY3" fmla="*/ 457050 h 908806"/>
              <a:gd name="connsiteX4" fmla="*/ 9585910 w 9589855"/>
              <a:gd name="connsiteY4" fmla="*/ 723384 h 908806"/>
              <a:gd name="connsiteX5" fmla="*/ 9516745 w 9589855"/>
              <a:gd name="connsiteY5" fmla="*/ 792549 h 908806"/>
              <a:gd name="connsiteX6" fmla="*/ 511075 w 9589855"/>
              <a:gd name="connsiteY6" fmla="*/ 792549 h 908806"/>
              <a:gd name="connsiteX7" fmla="*/ 441910 w 9589855"/>
              <a:gd name="connsiteY7" fmla="*/ 723384 h 908806"/>
              <a:gd name="connsiteX8" fmla="*/ 441910 w 9589855"/>
              <a:gd name="connsiteY8" fmla="*/ 457050 h 908806"/>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4407"/>
              <a:gd name="connsiteY0" fmla="*/ 313121 h 648620"/>
              <a:gd name="connsiteX1" fmla="*/ 1995646 w 9144407"/>
              <a:gd name="connsiteY1" fmla="*/ 137424 h 648620"/>
              <a:gd name="connsiteX2" fmla="*/ 7938520 w 9144407"/>
              <a:gd name="connsiteY2" fmla="*/ 554674 h 648620"/>
              <a:gd name="connsiteX3" fmla="*/ 9144027 w 9144407"/>
              <a:gd name="connsiteY3" fmla="*/ 313121 h 648620"/>
              <a:gd name="connsiteX4" fmla="*/ 9144027 w 9144407"/>
              <a:gd name="connsiteY4" fmla="*/ 579455 h 648620"/>
              <a:gd name="connsiteX5" fmla="*/ 9074862 w 9144407"/>
              <a:gd name="connsiteY5" fmla="*/ 648620 h 648620"/>
              <a:gd name="connsiteX6" fmla="*/ 69192 w 9144407"/>
              <a:gd name="connsiteY6" fmla="*/ 648620 h 648620"/>
              <a:gd name="connsiteX7" fmla="*/ 27 w 9144407"/>
              <a:gd name="connsiteY7" fmla="*/ 579455 h 648620"/>
              <a:gd name="connsiteX8" fmla="*/ 27 w 9144407"/>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44460"/>
              <a:gd name="connsiteY0" fmla="*/ 313121 h 648620"/>
              <a:gd name="connsiteX1" fmla="*/ 1995646 w 9144460"/>
              <a:gd name="connsiteY1" fmla="*/ 137424 h 648620"/>
              <a:gd name="connsiteX2" fmla="*/ 7938520 w 9144460"/>
              <a:gd name="connsiteY2" fmla="*/ 554674 h 648620"/>
              <a:gd name="connsiteX3" fmla="*/ 9144027 w 9144460"/>
              <a:gd name="connsiteY3" fmla="*/ 313121 h 648620"/>
              <a:gd name="connsiteX4" fmla="*/ 9144027 w 9144460"/>
              <a:gd name="connsiteY4" fmla="*/ 579455 h 648620"/>
              <a:gd name="connsiteX5" fmla="*/ 9074862 w 9144460"/>
              <a:gd name="connsiteY5" fmla="*/ 648620 h 648620"/>
              <a:gd name="connsiteX6" fmla="*/ 69192 w 9144460"/>
              <a:gd name="connsiteY6" fmla="*/ 648620 h 648620"/>
              <a:gd name="connsiteX7" fmla="*/ 27 w 9144460"/>
              <a:gd name="connsiteY7" fmla="*/ 579455 h 648620"/>
              <a:gd name="connsiteX8" fmla="*/ 27 w 9144460"/>
              <a:gd name="connsiteY8" fmla="*/ 313121 h 648620"/>
              <a:gd name="connsiteX0" fmla="*/ 19455 w 9144433"/>
              <a:gd name="connsiteY0" fmla="*/ 370734 h 511680"/>
              <a:gd name="connsiteX1" fmla="*/ 1995619 w 9144433"/>
              <a:gd name="connsiteY1" fmla="*/ 484 h 511680"/>
              <a:gd name="connsiteX2" fmla="*/ 7938493 w 9144433"/>
              <a:gd name="connsiteY2" fmla="*/ 417734 h 511680"/>
              <a:gd name="connsiteX3" fmla="*/ 9144000 w 9144433"/>
              <a:gd name="connsiteY3" fmla="*/ 176181 h 511680"/>
              <a:gd name="connsiteX4" fmla="*/ 9144000 w 9144433"/>
              <a:gd name="connsiteY4" fmla="*/ 442515 h 511680"/>
              <a:gd name="connsiteX5" fmla="*/ 9074835 w 9144433"/>
              <a:gd name="connsiteY5" fmla="*/ 511680 h 511680"/>
              <a:gd name="connsiteX6" fmla="*/ 69165 w 9144433"/>
              <a:gd name="connsiteY6" fmla="*/ 511680 h 511680"/>
              <a:gd name="connsiteX7" fmla="*/ 0 w 9144433"/>
              <a:gd name="connsiteY7" fmla="*/ 442515 h 511680"/>
              <a:gd name="connsiteX8" fmla="*/ 19455 w 9144433"/>
              <a:gd name="connsiteY8" fmla="*/ 370734 h 511680"/>
              <a:gd name="connsiteX0" fmla="*/ 153761 w 9278739"/>
              <a:gd name="connsiteY0" fmla="*/ 279857 h 420803"/>
              <a:gd name="connsiteX1" fmla="*/ 2139653 w 9278739"/>
              <a:gd name="connsiteY1" fmla="*/ 104160 h 420803"/>
              <a:gd name="connsiteX2" fmla="*/ 8072799 w 9278739"/>
              <a:gd name="connsiteY2" fmla="*/ 326857 h 420803"/>
              <a:gd name="connsiteX3" fmla="*/ 9278306 w 9278739"/>
              <a:gd name="connsiteY3" fmla="*/ 85304 h 420803"/>
              <a:gd name="connsiteX4" fmla="*/ 9278306 w 9278739"/>
              <a:gd name="connsiteY4" fmla="*/ 351638 h 420803"/>
              <a:gd name="connsiteX5" fmla="*/ 9209141 w 9278739"/>
              <a:gd name="connsiteY5" fmla="*/ 420803 h 420803"/>
              <a:gd name="connsiteX6" fmla="*/ 203471 w 9278739"/>
              <a:gd name="connsiteY6" fmla="*/ 420803 h 420803"/>
              <a:gd name="connsiteX7" fmla="*/ 134306 w 9278739"/>
              <a:gd name="connsiteY7" fmla="*/ 351638 h 420803"/>
              <a:gd name="connsiteX8" fmla="*/ 153761 w 9278739"/>
              <a:gd name="connsiteY8" fmla="*/ 279857 h 420803"/>
              <a:gd name="connsiteX0" fmla="*/ 153761 w 9278739"/>
              <a:gd name="connsiteY0" fmla="*/ 313733 h 454679"/>
              <a:gd name="connsiteX1" fmla="*/ 2139653 w 9278739"/>
              <a:gd name="connsiteY1" fmla="*/ 138036 h 454679"/>
              <a:gd name="connsiteX2" fmla="*/ 8072799 w 9278739"/>
              <a:gd name="connsiteY2" fmla="*/ 360733 h 454679"/>
              <a:gd name="connsiteX3" fmla="*/ 9278306 w 9278739"/>
              <a:gd name="connsiteY3" fmla="*/ 119180 h 454679"/>
              <a:gd name="connsiteX4" fmla="*/ 9278306 w 9278739"/>
              <a:gd name="connsiteY4" fmla="*/ 385514 h 454679"/>
              <a:gd name="connsiteX5" fmla="*/ 9209141 w 9278739"/>
              <a:gd name="connsiteY5" fmla="*/ 454679 h 454679"/>
              <a:gd name="connsiteX6" fmla="*/ 203471 w 9278739"/>
              <a:gd name="connsiteY6" fmla="*/ 454679 h 454679"/>
              <a:gd name="connsiteX7" fmla="*/ 134306 w 9278739"/>
              <a:gd name="connsiteY7" fmla="*/ 385514 h 454679"/>
              <a:gd name="connsiteX8" fmla="*/ 153761 w 9278739"/>
              <a:gd name="connsiteY8" fmla="*/ 313733 h 454679"/>
              <a:gd name="connsiteX0" fmla="*/ 19455 w 9144433"/>
              <a:gd name="connsiteY0" fmla="*/ 363979 h 504925"/>
              <a:gd name="connsiteX1" fmla="*/ 2005347 w 9144433"/>
              <a:gd name="connsiteY1" fmla="*/ 188282 h 504925"/>
              <a:gd name="connsiteX2" fmla="*/ 7938493 w 9144433"/>
              <a:gd name="connsiteY2" fmla="*/ 410979 h 504925"/>
              <a:gd name="connsiteX3" fmla="*/ 9144000 w 9144433"/>
              <a:gd name="connsiteY3" fmla="*/ 169426 h 504925"/>
              <a:gd name="connsiteX4" fmla="*/ 9144000 w 9144433"/>
              <a:gd name="connsiteY4" fmla="*/ 435760 h 504925"/>
              <a:gd name="connsiteX5" fmla="*/ 9074835 w 9144433"/>
              <a:gd name="connsiteY5" fmla="*/ 504925 h 504925"/>
              <a:gd name="connsiteX6" fmla="*/ 69165 w 9144433"/>
              <a:gd name="connsiteY6" fmla="*/ 504925 h 504925"/>
              <a:gd name="connsiteX7" fmla="*/ 0 w 9144433"/>
              <a:gd name="connsiteY7" fmla="*/ 435760 h 504925"/>
              <a:gd name="connsiteX8" fmla="*/ 19455 w 9144433"/>
              <a:gd name="connsiteY8" fmla="*/ 363979 h 504925"/>
              <a:gd name="connsiteX0" fmla="*/ 19455 w 9144000"/>
              <a:gd name="connsiteY0" fmla="*/ 532197 h 673143"/>
              <a:gd name="connsiteX1" fmla="*/ 2005347 w 9144000"/>
              <a:gd name="connsiteY1" fmla="*/ 356500 h 673143"/>
              <a:gd name="connsiteX2" fmla="*/ 7938493 w 9144000"/>
              <a:gd name="connsiteY2" fmla="*/ 579197 h 673143"/>
              <a:gd name="connsiteX3" fmla="*/ 9021170 w 9144000"/>
              <a:gd name="connsiteY3" fmla="*/ 64689 h 673143"/>
              <a:gd name="connsiteX4" fmla="*/ 9144000 w 9144000"/>
              <a:gd name="connsiteY4" fmla="*/ 603978 h 673143"/>
              <a:gd name="connsiteX5" fmla="*/ 9074835 w 9144000"/>
              <a:gd name="connsiteY5" fmla="*/ 673143 h 673143"/>
              <a:gd name="connsiteX6" fmla="*/ 69165 w 9144000"/>
              <a:gd name="connsiteY6" fmla="*/ 673143 h 673143"/>
              <a:gd name="connsiteX7" fmla="*/ 0 w 9144000"/>
              <a:gd name="connsiteY7" fmla="*/ 603978 h 673143"/>
              <a:gd name="connsiteX8" fmla="*/ 19455 w 9144000"/>
              <a:gd name="connsiteY8" fmla="*/ 532197 h 673143"/>
              <a:gd name="connsiteX0" fmla="*/ 19455 w 9144000"/>
              <a:gd name="connsiteY0" fmla="*/ 648697 h 789643"/>
              <a:gd name="connsiteX1" fmla="*/ 2005347 w 9144000"/>
              <a:gd name="connsiteY1" fmla="*/ 473000 h 789643"/>
              <a:gd name="connsiteX2" fmla="*/ 7938493 w 9144000"/>
              <a:gd name="connsiteY2" fmla="*/ 695697 h 789643"/>
              <a:gd name="connsiteX3" fmla="*/ 9034817 w 9144000"/>
              <a:gd name="connsiteY3" fmla="*/ 58360 h 789643"/>
              <a:gd name="connsiteX4" fmla="*/ 9144000 w 9144000"/>
              <a:gd name="connsiteY4" fmla="*/ 720478 h 789643"/>
              <a:gd name="connsiteX5" fmla="*/ 9074835 w 9144000"/>
              <a:gd name="connsiteY5" fmla="*/ 789643 h 789643"/>
              <a:gd name="connsiteX6" fmla="*/ 69165 w 9144000"/>
              <a:gd name="connsiteY6" fmla="*/ 789643 h 789643"/>
              <a:gd name="connsiteX7" fmla="*/ 0 w 9144000"/>
              <a:gd name="connsiteY7" fmla="*/ 720478 h 789643"/>
              <a:gd name="connsiteX8" fmla="*/ 19455 w 9144000"/>
              <a:gd name="connsiteY8" fmla="*/ 648697 h 789643"/>
              <a:gd name="connsiteX0" fmla="*/ 19455 w 9144000"/>
              <a:gd name="connsiteY0" fmla="*/ 1057085 h 1198031"/>
              <a:gd name="connsiteX1" fmla="*/ 2005347 w 9144000"/>
              <a:gd name="connsiteY1" fmla="*/ 881388 h 1198031"/>
              <a:gd name="connsiteX2" fmla="*/ 7938493 w 9144000"/>
              <a:gd name="connsiteY2" fmla="*/ 1104085 h 1198031"/>
              <a:gd name="connsiteX3" fmla="*/ 9130351 w 9144000"/>
              <a:gd name="connsiteY3" fmla="*/ 43667 h 1198031"/>
              <a:gd name="connsiteX4" fmla="*/ 9144000 w 9144000"/>
              <a:gd name="connsiteY4" fmla="*/ 1128866 h 1198031"/>
              <a:gd name="connsiteX5" fmla="*/ 9074835 w 9144000"/>
              <a:gd name="connsiteY5" fmla="*/ 1198031 h 1198031"/>
              <a:gd name="connsiteX6" fmla="*/ 69165 w 9144000"/>
              <a:gd name="connsiteY6" fmla="*/ 1198031 h 1198031"/>
              <a:gd name="connsiteX7" fmla="*/ 0 w 9144000"/>
              <a:gd name="connsiteY7" fmla="*/ 1128866 h 1198031"/>
              <a:gd name="connsiteX8" fmla="*/ 19455 w 9144000"/>
              <a:gd name="connsiteY8" fmla="*/ 1057085 h 1198031"/>
              <a:gd name="connsiteX0" fmla="*/ 19455 w 9150133"/>
              <a:gd name="connsiteY0" fmla="*/ 363980 h 504926"/>
              <a:gd name="connsiteX1" fmla="*/ 2005347 w 9150133"/>
              <a:gd name="connsiteY1" fmla="*/ 188283 h 504926"/>
              <a:gd name="connsiteX2" fmla="*/ 7938493 w 9150133"/>
              <a:gd name="connsiteY2" fmla="*/ 410980 h 504926"/>
              <a:gd name="connsiteX3" fmla="*/ 9146055 w 9150133"/>
              <a:gd name="connsiteY3" fmla="*/ 170369 h 504926"/>
              <a:gd name="connsiteX4" fmla="*/ 9144000 w 9150133"/>
              <a:gd name="connsiteY4" fmla="*/ 435761 h 504926"/>
              <a:gd name="connsiteX5" fmla="*/ 9074835 w 9150133"/>
              <a:gd name="connsiteY5" fmla="*/ 504926 h 504926"/>
              <a:gd name="connsiteX6" fmla="*/ 69165 w 9150133"/>
              <a:gd name="connsiteY6" fmla="*/ 504926 h 504926"/>
              <a:gd name="connsiteX7" fmla="*/ 0 w 9150133"/>
              <a:gd name="connsiteY7" fmla="*/ 435761 h 504926"/>
              <a:gd name="connsiteX8" fmla="*/ 19455 w 9150133"/>
              <a:gd name="connsiteY8" fmla="*/ 363980 h 504926"/>
              <a:gd name="connsiteX0" fmla="*/ 19455 w 9150133"/>
              <a:gd name="connsiteY0" fmla="*/ 363980 h 504926"/>
              <a:gd name="connsiteX1" fmla="*/ 2005347 w 9150133"/>
              <a:gd name="connsiteY1" fmla="*/ 188283 h 504926"/>
              <a:gd name="connsiteX2" fmla="*/ 7938493 w 9150133"/>
              <a:gd name="connsiteY2" fmla="*/ 410980 h 504926"/>
              <a:gd name="connsiteX3" fmla="*/ 9146055 w 9150133"/>
              <a:gd name="connsiteY3" fmla="*/ 170369 h 504926"/>
              <a:gd name="connsiteX4" fmla="*/ 9144000 w 9150133"/>
              <a:gd name="connsiteY4" fmla="*/ 435761 h 504926"/>
              <a:gd name="connsiteX5" fmla="*/ 9074835 w 9150133"/>
              <a:gd name="connsiteY5" fmla="*/ 504926 h 504926"/>
              <a:gd name="connsiteX6" fmla="*/ 69165 w 9150133"/>
              <a:gd name="connsiteY6" fmla="*/ 504926 h 504926"/>
              <a:gd name="connsiteX7" fmla="*/ 0 w 9150133"/>
              <a:gd name="connsiteY7" fmla="*/ 435761 h 504926"/>
              <a:gd name="connsiteX8" fmla="*/ 19455 w 9150133"/>
              <a:gd name="connsiteY8" fmla="*/ 363980 h 504926"/>
              <a:gd name="connsiteX0" fmla="*/ 157262 w 9287940"/>
              <a:gd name="connsiteY0" fmla="*/ 988912 h 1129858"/>
              <a:gd name="connsiteX1" fmla="*/ 2190470 w 9287940"/>
              <a:gd name="connsiteY1" fmla="*/ 76946 h 1129858"/>
              <a:gd name="connsiteX2" fmla="*/ 8076300 w 9287940"/>
              <a:gd name="connsiteY2" fmla="*/ 1035912 h 1129858"/>
              <a:gd name="connsiteX3" fmla="*/ 9283862 w 9287940"/>
              <a:gd name="connsiteY3" fmla="*/ 795301 h 1129858"/>
              <a:gd name="connsiteX4" fmla="*/ 9281807 w 9287940"/>
              <a:gd name="connsiteY4" fmla="*/ 1060693 h 1129858"/>
              <a:gd name="connsiteX5" fmla="*/ 9212642 w 9287940"/>
              <a:gd name="connsiteY5" fmla="*/ 1129858 h 1129858"/>
              <a:gd name="connsiteX6" fmla="*/ 206972 w 9287940"/>
              <a:gd name="connsiteY6" fmla="*/ 1129858 h 1129858"/>
              <a:gd name="connsiteX7" fmla="*/ 137807 w 9287940"/>
              <a:gd name="connsiteY7" fmla="*/ 1060693 h 1129858"/>
              <a:gd name="connsiteX8" fmla="*/ 157262 w 9287940"/>
              <a:gd name="connsiteY8" fmla="*/ 988912 h 1129858"/>
              <a:gd name="connsiteX0" fmla="*/ 193299 w 9217518"/>
              <a:gd name="connsiteY0" fmla="*/ 24880 h 1899622"/>
              <a:gd name="connsiteX1" fmla="*/ 2120048 w 9217518"/>
              <a:gd name="connsiteY1" fmla="*/ 846710 h 1899622"/>
              <a:gd name="connsiteX2" fmla="*/ 8005878 w 9217518"/>
              <a:gd name="connsiteY2" fmla="*/ 1805676 h 1899622"/>
              <a:gd name="connsiteX3" fmla="*/ 9213440 w 9217518"/>
              <a:gd name="connsiteY3" fmla="*/ 1565065 h 1899622"/>
              <a:gd name="connsiteX4" fmla="*/ 9211385 w 9217518"/>
              <a:gd name="connsiteY4" fmla="*/ 1830457 h 1899622"/>
              <a:gd name="connsiteX5" fmla="*/ 9142220 w 9217518"/>
              <a:gd name="connsiteY5" fmla="*/ 1899622 h 1899622"/>
              <a:gd name="connsiteX6" fmla="*/ 136550 w 9217518"/>
              <a:gd name="connsiteY6" fmla="*/ 1899622 h 1899622"/>
              <a:gd name="connsiteX7" fmla="*/ 67385 w 9217518"/>
              <a:gd name="connsiteY7" fmla="*/ 1830457 h 1899622"/>
              <a:gd name="connsiteX8" fmla="*/ 193299 w 9217518"/>
              <a:gd name="connsiteY8" fmla="*/ 24880 h 1899622"/>
              <a:gd name="connsiteX0" fmla="*/ 187702 w 9211921"/>
              <a:gd name="connsiteY0" fmla="*/ 56704 h 1931446"/>
              <a:gd name="connsiteX1" fmla="*/ 2114451 w 9211921"/>
              <a:gd name="connsiteY1" fmla="*/ 878534 h 1931446"/>
              <a:gd name="connsiteX2" fmla="*/ 8000281 w 9211921"/>
              <a:gd name="connsiteY2" fmla="*/ 1837500 h 1931446"/>
              <a:gd name="connsiteX3" fmla="*/ 9207843 w 9211921"/>
              <a:gd name="connsiteY3" fmla="*/ 1596889 h 1931446"/>
              <a:gd name="connsiteX4" fmla="*/ 9205788 w 9211921"/>
              <a:gd name="connsiteY4" fmla="*/ 1862281 h 1931446"/>
              <a:gd name="connsiteX5" fmla="*/ 9136623 w 9211921"/>
              <a:gd name="connsiteY5" fmla="*/ 1931446 h 1931446"/>
              <a:gd name="connsiteX6" fmla="*/ 130953 w 9211921"/>
              <a:gd name="connsiteY6" fmla="*/ 1931446 h 1931446"/>
              <a:gd name="connsiteX7" fmla="*/ 73617 w 9211921"/>
              <a:gd name="connsiteY7" fmla="*/ 128486 h 1931446"/>
              <a:gd name="connsiteX8" fmla="*/ 187702 w 9211921"/>
              <a:gd name="connsiteY8" fmla="*/ 56704 h 1931446"/>
              <a:gd name="connsiteX0" fmla="*/ 187702 w 9211921"/>
              <a:gd name="connsiteY0" fmla="*/ 56704 h 1978948"/>
              <a:gd name="connsiteX1" fmla="*/ 2114451 w 9211921"/>
              <a:gd name="connsiteY1" fmla="*/ 878534 h 1978948"/>
              <a:gd name="connsiteX2" fmla="*/ 8000281 w 9211921"/>
              <a:gd name="connsiteY2" fmla="*/ 1837500 h 1978948"/>
              <a:gd name="connsiteX3" fmla="*/ 9207843 w 9211921"/>
              <a:gd name="connsiteY3" fmla="*/ 1596889 h 1978948"/>
              <a:gd name="connsiteX4" fmla="*/ 9205788 w 9211921"/>
              <a:gd name="connsiteY4" fmla="*/ 1862281 h 1978948"/>
              <a:gd name="connsiteX5" fmla="*/ 9136623 w 9211921"/>
              <a:gd name="connsiteY5" fmla="*/ 1931446 h 1978948"/>
              <a:gd name="connsiteX6" fmla="*/ 71810 w 9211921"/>
              <a:gd name="connsiteY6" fmla="*/ 1978948 h 1978948"/>
              <a:gd name="connsiteX7" fmla="*/ 73617 w 9211921"/>
              <a:gd name="connsiteY7" fmla="*/ 128486 h 1978948"/>
              <a:gd name="connsiteX8" fmla="*/ 187702 w 9211921"/>
              <a:gd name="connsiteY8" fmla="*/ 56704 h 1978948"/>
              <a:gd name="connsiteX0" fmla="*/ 182303 w 9206522"/>
              <a:gd name="connsiteY0" fmla="*/ 143870 h 2066114"/>
              <a:gd name="connsiteX1" fmla="*/ 2109052 w 9206522"/>
              <a:gd name="connsiteY1" fmla="*/ 965700 h 2066114"/>
              <a:gd name="connsiteX2" fmla="*/ 7994882 w 9206522"/>
              <a:gd name="connsiteY2" fmla="*/ 1924666 h 2066114"/>
              <a:gd name="connsiteX3" fmla="*/ 9202444 w 9206522"/>
              <a:gd name="connsiteY3" fmla="*/ 1684055 h 2066114"/>
              <a:gd name="connsiteX4" fmla="*/ 9200389 w 9206522"/>
              <a:gd name="connsiteY4" fmla="*/ 1949447 h 2066114"/>
              <a:gd name="connsiteX5" fmla="*/ 9131224 w 9206522"/>
              <a:gd name="connsiteY5" fmla="*/ 2018612 h 2066114"/>
              <a:gd name="connsiteX6" fmla="*/ 66411 w 9206522"/>
              <a:gd name="connsiteY6" fmla="*/ 2066114 h 2066114"/>
              <a:gd name="connsiteX7" fmla="*/ 80048 w 9206522"/>
              <a:gd name="connsiteY7" fmla="*/ 49398 h 2066114"/>
              <a:gd name="connsiteX8" fmla="*/ 182303 w 9206522"/>
              <a:gd name="connsiteY8" fmla="*/ 143870 h 2066114"/>
              <a:gd name="connsiteX0" fmla="*/ 177095 w 9201314"/>
              <a:gd name="connsiteY0" fmla="*/ 307090 h 2229334"/>
              <a:gd name="connsiteX1" fmla="*/ 2103844 w 9201314"/>
              <a:gd name="connsiteY1" fmla="*/ 1128920 h 2229334"/>
              <a:gd name="connsiteX2" fmla="*/ 7989674 w 9201314"/>
              <a:gd name="connsiteY2" fmla="*/ 2087886 h 2229334"/>
              <a:gd name="connsiteX3" fmla="*/ 9197236 w 9201314"/>
              <a:gd name="connsiteY3" fmla="*/ 1847275 h 2229334"/>
              <a:gd name="connsiteX4" fmla="*/ 9195181 w 9201314"/>
              <a:gd name="connsiteY4" fmla="*/ 2112667 h 2229334"/>
              <a:gd name="connsiteX5" fmla="*/ 9126016 w 9201314"/>
              <a:gd name="connsiteY5" fmla="*/ 2181832 h 2229334"/>
              <a:gd name="connsiteX6" fmla="*/ 61203 w 9201314"/>
              <a:gd name="connsiteY6" fmla="*/ 2229334 h 2229334"/>
              <a:gd name="connsiteX7" fmla="*/ 86669 w 9201314"/>
              <a:gd name="connsiteY7" fmla="*/ 22612 h 2229334"/>
              <a:gd name="connsiteX8" fmla="*/ 177095 w 9201314"/>
              <a:gd name="connsiteY8" fmla="*/ 307090 h 2229334"/>
              <a:gd name="connsiteX0" fmla="*/ 37672 w 9152317"/>
              <a:gd name="connsiteY0" fmla="*/ 23374 h 2230096"/>
              <a:gd name="connsiteX1" fmla="*/ 2054847 w 9152317"/>
              <a:gd name="connsiteY1" fmla="*/ 1129682 h 2230096"/>
              <a:gd name="connsiteX2" fmla="*/ 7940677 w 9152317"/>
              <a:gd name="connsiteY2" fmla="*/ 2088648 h 2230096"/>
              <a:gd name="connsiteX3" fmla="*/ 9148239 w 9152317"/>
              <a:gd name="connsiteY3" fmla="*/ 1848037 h 2230096"/>
              <a:gd name="connsiteX4" fmla="*/ 9146184 w 9152317"/>
              <a:gd name="connsiteY4" fmla="*/ 2113429 h 2230096"/>
              <a:gd name="connsiteX5" fmla="*/ 9077019 w 9152317"/>
              <a:gd name="connsiteY5" fmla="*/ 2182594 h 2230096"/>
              <a:gd name="connsiteX6" fmla="*/ 12206 w 9152317"/>
              <a:gd name="connsiteY6" fmla="*/ 2230096 h 2230096"/>
              <a:gd name="connsiteX7" fmla="*/ 37672 w 9152317"/>
              <a:gd name="connsiteY7" fmla="*/ 23374 h 2230096"/>
              <a:gd name="connsiteX0" fmla="*/ 3477 w 9165438"/>
              <a:gd name="connsiteY0" fmla="*/ 22550 h 2276774"/>
              <a:gd name="connsiteX1" fmla="*/ 2067968 w 9165438"/>
              <a:gd name="connsiteY1" fmla="*/ 1176360 h 2276774"/>
              <a:gd name="connsiteX2" fmla="*/ 7953798 w 9165438"/>
              <a:gd name="connsiteY2" fmla="*/ 2135326 h 2276774"/>
              <a:gd name="connsiteX3" fmla="*/ 9161360 w 9165438"/>
              <a:gd name="connsiteY3" fmla="*/ 1894715 h 2276774"/>
              <a:gd name="connsiteX4" fmla="*/ 9159305 w 9165438"/>
              <a:gd name="connsiteY4" fmla="*/ 2160107 h 2276774"/>
              <a:gd name="connsiteX5" fmla="*/ 9090140 w 9165438"/>
              <a:gd name="connsiteY5" fmla="*/ 2229272 h 2276774"/>
              <a:gd name="connsiteX6" fmla="*/ 25327 w 9165438"/>
              <a:gd name="connsiteY6" fmla="*/ 2276774 h 2276774"/>
              <a:gd name="connsiteX7" fmla="*/ 3477 w 9165438"/>
              <a:gd name="connsiteY7" fmla="*/ 22550 h 2276774"/>
              <a:gd name="connsiteX0" fmla="*/ 2451 w 9164412"/>
              <a:gd name="connsiteY0" fmla="*/ 528032 h 2782256"/>
              <a:gd name="connsiteX1" fmla="*/ 2066942 w 9164412"/>
              <a:gd name="connsiteY1" fmla="*/ 1681842 h 2782256"/>
              <a:gd name="connsiteX2" fmla="*/ 7952772 w 9164412"/>
              <a:gd name="connsiteY2" fmla="*/ 2640808 h 2782256"/>
              <a:gd name="connsiteX3" fmla="*/ 9160334 w 9164412"/>
              <a:gd name="connsiteY3" fmla="*/ 2400197 h 2782256"/>
              <a:gd name="connsiteX4" fmla="*/ 9158279 w 9164412"/>
              <a:gd name="connsiteY4" fmla="*/ 2665589 h 2782256"/>
              <a:gd name="connsiteX5" fmla="*/ 9089114 w 9164412"/>
              <a:gd name="connsiteY5" fmla="*/ 2734754 h 2782256"/>
              <a:gd name="connsiteX6" fmla="*/ 24301 w 9164412"/>
              <a:gd name="connsiteY6" fmla="*/ 2782256 h 2782256"/>
              <a:gd name="connsiteX7" fmla="*/ 2451 w 9164412"/>
              <a:gd name="connsiteY7" fmla="*/ 528032 h 2782256"/>
              <a:gd name="connsiteX0" fmla="*/ 49800 w 9211761"/>
              <a:gd name="connsiteY0" fmla="*/ 599928 h 2854152"/>
              <a:gd name="connsiteX1" fmla="*/ 195620 w 9211761"/>
              <a:gd name="connsiteY1" fmla="*/ 63454 h 2854152"/>
              <a:gd name="connsiteX2" fmla="*/ 2114291 w 9211761"/>
              <a:gd name="connsiteY2" fmla="*/ 1753738 h 2854152"/>
              <a:gd name="connsiteX3" fmla="*/ 8000121 w 9211761"/>
              <a:gd name="connsiteY3" fmla="*/ 2712704 h 2854152"/>
              <a:gd name="connsiteX4" fmla="*/ 9207683 w 9211761"/>
              <a:gd name="connsiteY4" fmla="*/ 2472093 h 2854152"/>
              <a:gd name="connsiteX5" fmla="*/ 9205628 w 9211761"/>
              <a:gd name="connsiteY5" fmla="*/ 2737485 h 2854152"/>
              <a:gd name="connsiteX6" fmla="*/ 9136463 w 9211761"/>
              <a:gd name="connsiteY6" fmla="*/ 2806650 h 2854152"/>
              <a:gd name="connsiteX7" fmla="*/ 71650 w 9211761"/>
              <a:gd name="connsiteY7" fmla="*/ 2854152 h 2854152"/>
              <a:gd name="connsiteX8" fmla="*/ 49800 w 9211761"/>
              <a:gd name="connsiteY8" fmla="*/ 599928 h 2854152"/>
              <a:gd name="connsiteX0" fmla="*/ 2451 w 9164412"/>
              <a:gd name="connsiteY0" fmla="*/ 720570 h 2974794"/>
              <a:gd name="connsiteX1" fmla="*/ 148271 w 9164412"/>
              <a:gd name="connsiteY1" fmla="*/ 184096 h 2974794"/>
              <a:gd name="connsiteX2" fmla="*/ 2066942 w 9164412"/>
              <a:gd name="connsiteY2" fmla="*/ 1874380 h 2974794"/>
              <a:gd name="connsiteX3" fmla="*/ 7952772 w 9164412"/>
              <a:gd name="connsiteY3" fmla="*/ 2833346 h 2974794"/>
              <a:gd name="connsiteX4" fmla="*/ 9160334 w 9164412"/>
              <a:gd name="connsiteY4" fmla="*/ 2592735 h 2974794"/>
              <a:gd name="connsiteX5" fmla="*/ 9158279 w 9164412"/>
              <a:gd name="connsiteY5" fmla="*/ 2858127 h 2974794"/>
              <a:gd name="connsiteX6" fmla="*/ 9089114 w 9164412"/>
              <a:gd name="connsiteY6" fmla="*/ 2927292 h 2974794"/>
              <a:gd name="connsiteX7" fmla="*/ 24301 w 9164412"/>
              <a:gd name="connsiteY7" fmla="*/ 2974794 h 2974794"/>
              <a:gd name="connsiteX8" fmla="*/ 2451 w 9164412"/>
              <a:gd name="connsiteY8" fmla="*/ 720570 h 2974794"/>
              <a:gd name="connsiteX0" fmla="*/ 95219 w 9257180"/>
              <a:gd name="connsiteY0" fmla="*/ 624854 h 2879078"/>
              <a:gd name="connsiteX1" fmla="*/ 241039 w 9257180"/>
              <a:gd name="connsiteY1" fmla="*/ 88380 h 2879078"/>
              <a:gd name="connsiteX2" fmla="*/ 2159710 w 9257180"/>
              <a:gd name="connsiteY2" fmla="*/ 1778664 h 2879078"/>
              <a:gd name="connsiteX3" fmla="*/ 8045540 w 9257180"/>
              <a:gd name="connsiteY3" fmla="*/ 2737630 h 2879078"/>
              <a:gd name="connsiteX4" fmla="*/ 9253102 w 9257180"/>
              <a:gd name="connsiteY4" fmla="*/ 2497019 h 2879078"/>
              <a:gd name="connsiteX5" fmla="*/ 9251047 w 9257180"/>
              <a:gd name="connsiteY5" fmla="*/ 2762411 h 2879078"/>
              <a:gd name="connsiteX6" fmla="*/ 9181882 w 9257180"/>
              <a:gd name="connsiteY6" fmla="*/ 2831576 h 2879078"/>
              <a:gd name="connsiteX7" fmla="*/ 117069 w 9257180"/>
              <a:gd name="connsiteY7" fmla="*/ 2879078 h 2879078"/>
              <a:gd name="connsiteX8" fmla="*/ 95219 w 9257180"/>
              <a:gd name="connsiteY8" fmla="*/ 624854 h 2879078"/>
              <a:gd name="connsiteX0" fmla="*/ 9625 w 9171586"/>
              <a:gd name="connsiteY0" fmla="*/ 955192 h 3209416"/>
              <a:gd name="connsiteX1" fmla="*/ 155445 w 9171586"/>
              <a:gd name="connsiteY1" fmla="*/ 418718 h 3209416"/>
              <a:gd name="connsiteX2" fmla="*/ 2074116 w 9171586"/>
              <a:gd name="connsiteY2" fmla="*/ 2109002 h 3209416"/>
              <a:gd name="connsiteX3" fmla="*/ 7959946 w 9171586"/>
              <a:gd name="connsiteY3" fmla="*/ 3067968 h 3209416"/>
              <a:gd name="connsiteX4" fmla="*/ 9167508 w 9171586"/>
              <a:gd name="connsiteY4" fmla="*/ 2827357 h 3209416"/>
              <a:gd name="connsiteX5" fmla="*/ 9165453 w 9171586"/>
              <a:gd name="connsiteY5" fmla="*/ 3092749 h 3209416"/>
              <a:gd name="connsiteX6" fmla="*/ 9096288 w 9171586"/>
              <a:gd name="connsiteY6" fmla="*/ 3161914 h 3209416"/>
              <a:gd name="connsiteX7" fmla="*/ 31475 w 9171586"/>
              <a:gd name="connsiteY7" fmla="*/ 3209416 h 3209416"/>
              <a:gd name="connsiteX8" fmla="*/ 9625 w 9171586"/>
              <a:gd name="connsiteY8" fmla="*/ 955192 h 3209416"/>
              <a:gd name="connsiteX0" fmla="*/ 18034 w 9179995"/>
              <a:gd name="connsiteY0" fmla="*/ 1078882 h 3333106"/>
              <a:gd name="connsiteX1" fmla="*/ 163854 w 9179995"/>
              <a:gd name="connsiteY1" fmla="*/ 542408 h 3333106"/>
              <a:gd name="connsiteX2" fmla="*/ 2082525 w 9179995"/>
              <a:gd name="connsiteY2" fmla="*/ 2232692 h 3333106"/>
              <a:gd name="connsiteX3" fmla="*/ 7968355 w 9179995"/>
              <a:gd name="connsiteY3" fmla="*/ 3191658 h 3333106"/>
              <a:gd name="connsiteX4" fmla="*/ 9175917 w 9179995"/>
              <a:gd name="connsiteY4" fmla="*/ 2951047 h 3333106"/>
              <a:gd name="connsiteX5" fmla="*/ 9173862 w 9179995"/>
              <a:gd name="connsiteY5" fmla="*/ 3216439 h 3333106"/>
              <a:gd name="connsiteX6" fmla="*/ 9104697 w 9179995"/>
              <a:gd name="connsiteY6" fmla="*/ 3285604 h 3333106"/>
              <a:gd name="connsiteX7" fmla="*/ 39884 w 9179995"/>
              <a:gd name="connsiteY7" fmla="*/ 3333106 h 3333106"/>
              <a:gd name="connsiteX8" fmla="*/ 18034 w 9179995"/>
              <a:gd name="connsiteY8" fmla="*/ 1078882 h 3333106"/>
              <a:gd name="connsiteX0" fmla="*/ 29759 w 9191720"/>
              <a:gd name="connsiteY0" fmla="*/ 1016688 h 3270912"/>
              <a:gd name="connsiteX1" fmla="*/ 149850 w 9191720"/>
              <a:gd name="connsiteY1" fmla="*/ 573204 h 3270912"/>
              <a:gd name="connsiteX2" fmla="*/ 2094250 w 9191720"/>
              <a:gd name="connsiteY2" fmla="*/ 2170498 h 3270912"/>
              <a:gd name="connsiteX3" fmla="*/ 7980080 w 9191720"/>
              <a:gd name="connsiteY3" fmla="*/ 3129464 h 3270912"/>
              <a:gd name="connsiteX4" fmla="*/ 9187642 w 9191720"/>
              <a:gd name="connsiteY4" fmla="*/ 2888853 h 3270912"/>
              <a:gd name="connsiteX5" fmla="*/ 9185587 w 9191720"/>
              <a:gd name="connsiteY5" fmla="*/ 3154245 h 3270912"/>
              <a:gd name="connsiteX6" fmla="*/ 9116422 w 9191720"/>
              <a:gd name="connsiteY6" fmla="*/ 3223410 h 3270912"/>
              <a:gd name="connsiteX7" fmla="*/ 51609 w 9191720"/>
              <a:gd name="connsiteY7" fmla="*/ 3270912 h 3270912"/>
              <a:gd name="connsiteX8" fmla="*/ 29759 w 9191720"/>
              <a:gd name="connsiteY8" fmla="*/ 1016688 h 3270912"/>
              <a:gd name="connsiteX0" fmla="*/ 4923 w 9166884"/>
              <a:gd name="connsiteY0" fmla="*/ 1043602 h 3297826"/>
              <a:gd name="connsiteX1" fmla="*/ 125014 w 9166884"/>
              <a:gd name="connsiteY1" fmla="*/ 600118 h 3297826"/>
              <a:gd name="connsiteX2" fmla="*/ 2069414 w 9166884"/>
              <a:gd name="connsiteY2" fmla="*/ 2197412 h 3297826"/>
              <a:gd name="connsiteX3" fmla="*/ 7955244 w 9166884"/>
              <a:gd name="connsiteY3" fmla="*/ 3156378 h 3297826"/>
              <a:gd name="connsiteX4" fmla="*/ 9162806 w 9166884"/>
              <a:gd name="connsiteY4" fmla="*/ 2915767 h 3297826"/>
              <a:gd name="connsiteX5" fmla="*/ 9160751 w 9166884"/>
              <a:gd name="connsiteY5" fmla="*/ 3181159 h 3297826"/>
              <a:gd name="connsiteX6" fmla="*/ 9091586 w 9166884"/>
              <a:gd name="connsiteY6" fmla="*/ 3250324 h 3297826"/>
              <a:gd name="connsiteX7" fmla="*/ 26773 w 9166884"/>
              <a:gd name="connsiteY7" fmla="*/ 3297826 h 3297826"/>
              <a:gd name="connsiteX8" fmla="*/ 4923 w 9166884"/>
              <a:gd name="connsiteY8" fmla="*/ 1043602 h 3297826"/>
              <a:gd name="connsiteX0" fmla="*/ 3657 w 9165618"/>
              <a:gd name="connsiteY0" fmla="*/ 1043974 h 3298198"/>
              <a:gd name="connsiteX1" fmla="*/ 123748 w 9165618"/>
              <a:gd name="connsiteY1" fmla="*/ 600490 h 3298198"/>
              <a:gd name="connsiteX2" fmla="*/ 2068148 w 9165618"/>
              <a:gd name="connsiteY2" fmla="*/ 2197784 h 3298198"/>
              <a:gd name="connsiteX3" fmla="*/ 7953978 w 9165618"/>
              <a:gd name="connsiteY3" fmla="*/ 3156750 h 3298198"/>
              <a:gd name="connsiteX4" fmla="*/ 9161540 w 9165618"/>
              <a:gd name="connsiteY4" fmla="*/ 2916139 h 3298198"/>
              <a:gd name="connsiteX5" fmla="*/ 9159485 w 9165618"/>
              <a:gd name="connsiteY5" fmla="*/ 3181531 h 3298198"/>
              <a:gd name="connsiteX6" fmla="*/ 9090320 w 9165618"/>
              <a:gd name="connsiteY6" fmla="*/ 3250696 h 3298198"/>
              <a:gd name="connsiteX7" fmla="*/ 25507 w 9165618"/>
              <a:gd name="connsiteY7" fmla="*/ 3298198 h 3298198"/>
              <a:gd name="connsiteX8" fmla="*/ 3657 w 9165618"/>
              <a:gd name="connsiteY8" fmla="*/ 1043974 h 3298198"/>
              <a:gd name="connsiteX0" fmla="*/ 3657 w 9165618"/>
              <a:gd name="connsiteY0" fmla="*/ 1156784 h 3411008"/>
              <a:gd name="connsiteX1" fmla="*/ 123748 w 9165618"/>
              <a:gd name="connsiteY1" fmla="*/ 547984 h 3411008"/>
              <a:gd name="connsiteX2" fmla="*/ 2068148 w 9165618"/>
              <a:gd name="connsiteY2" fmla="*/ 2310594 h 3411008"/>
              <a:gd name="connsiteX3" fmla="*/ 7953978 w 9165618"/>
              <a:gd name="connsiteY3" fmla="*/ 3269560 h 3411008"/>
              <a:gd name="connsiteX4" fmla="*/ 9161540 w 9165618"/>
              <a:gd name="connsiteY4" fmla="*/ 3028949 h 3411008"/>
              <a:gd name="connsiteX5" fmla="*/ 9159485 w 9165618"/>
              <a:gd name="connsiteY5" fmla="*/ 3294341 h 3411008"/>
              <a:gd name="connsiteX6" fmla="*/ 9090320 w 9165618"/>
              <a:gd name="connsiteY6" fmla="*/ 3363506 h 3411008"/>
              <a:gd name="connsiteX7" fmla="*/ 25507 w 9165618"/>
              <a:gd name="connsiteY7" fmla="*/ 3411008 h 3411008"/>
              <a:gd name="connsiteX8" fmla="*/ 3657 w 9165618"/>
              <a:gd name="connsiteY8" fmla="*/ 1156784 h 3411008"/>
              <a:gd name="connsiteX0" fmla="*/ 2451 w 9164412"/>
              <a:gd name="connsiteY0" fmla="*/ 845802 h 3100026"/>
              <a:gd name="connsiteX1" fmla="*/ 122542 w 9164412"/>
              <a:gd name="connsiteY1" fmla="*/ 237002 h 3100026"/>
              <a:gd name="connsiteX2" fmla="*/ 2066942 w 9164412"/>
              <a:gd name="connsiteY2" fmla="*/ 1999612 h 3100026"/>
              <a:gd name="connsiteX3" fmla="*/ 7952772 w 9164412"/>
              <a:gd name="connsiteY3" fmla="*/ 2958578 h 3100026"/>
              <a:gd name="connsiteX4" fmla="*/ 9160334 w 9164412"/>
              <a:gd name="connsiteY4" fmla="*/ 2717967 h 3100026"/>
              <a:gd name="connsiteX5" fmla="*/ 9158279 w 9164412"/>
              <a:gd name="connsiteY5" fmla="*/ 2983359 h 3100026"/>
              <a:gd name="connsiteX6" fmla="*/ 9089114 w 9164412"/>
              <a:gd name="connsiteY6" fmla="*/ 3052524 h 3100026"/>
              <a:gd name="connsiteX7" fmla="*/ 24301 w 9164412"/>
              <a:gd name="connsiteY7" fmla="*/ 3100026 h 3100026"/>
              <a:gd name="connsiteX8" fmla="*/ 2451 w 9164412"/>
              <a:gd name="connsiteY8" fmla="*/ 845802 h 3100026"/>
              <a:gd name="connsiteX0" fmla="*/ 2451 w 9164412"/>
              <a:gd name="connsiteY0" fmla="*/ 1257964 h 3512188"/>
              <a:gd name="connsiteX1" fmla="*/ 40208 w 9164412"/>
              <a:gd name="connsiteY1" fmla="*/ 122222 h 3512188"/>
              <a:gd name="connsiteX2" fmla="*/ 2066942 w 9164412"/>
              <a:gd name="connsiteY2" fmla="*/ 2411774 h 3512188"/>
              <a:gd name="connsiteX3" fmla="*/ 7952772 w 9164412"/>
              <a:gd name="connsiteY3" fmla="*/ 3370740 h 3512188"/>
              <a:gd name="connsiteX4" fmla="*/ 9160334 w 9164412"/>
              <a:gd name="connsiteY4" fmla="*/ 3130129 h 3512188"/>
              <a:gd name="connsiteX5" fmla="*/ 9158279 w 9164412"/>
              <a:gd name="connsiteY5" fmla="*/ 3395521 h 3512188"/>
              <a:gd name="connsiteX6" fmla="*/ 9089114 w 9164412"/>
              <a:gd name="connsiteY6" fmla="*/ 3464686 h 3512188"/>
              <a:gd name="connsiteX7" fmla="*/ 24301 w 9164412"/>
              <a:gd name="connsiteY7" fmla="*/ 3512188 h 3512188"/>
              <a:gd name="connsiteX8" fmla="*/ 2451 w 9164412"/>
              <a:gd name="connsiteY8" fmla="*/ 1257964 h 3512188"/>
              <a:gd name="connsiteX0" fmla="*/ 2451 w 9171046"/>
              <a:gd name="connsiteY0" fmla="*/ 1257964 h 3512188"/>
              <a:gd name="connsiteX1" fmla="*/ 40208 w 9171046"/>
              <a:gd name="connsiteY1" fmla="*/ 122222 h 3512188"/>
              <a:gd name="connsiteX2" fmla="*/ 2066942 w 9171046"/>
              <a:gd name="connsiteY2" fmla="*/ 2411774 h 3512188"/>
              <a:gd name="connsiteX3" fmla="*/ 7952772 w 9171046"/>
              <a:gd name="connsiteY3" fmla="*/ 3370740 h 3512188"/>
              <a:gd name="connsiteX4" fmla="*/ 9170648 w 9171046"/>
              <a:gd name="connsiteY4" fmla="*/ 2396542 h 3512188"/>
              <a:gd name="connsiteX5" fmla="*/ 9158279 w 9171046"/>
              <a:gd name="connsiteY5" fmla="*/ 3395521 h 3512188"/>
              <a:gd name="connsiteX6" fmla="*/ 9089114 w 9171046"/>
              <a:gd name="connsiteY6" fmla="*/ 3464686 h 3512188"/>
              <a:gd name="connsiteX7" fmla="*/ 24301 w 9171046"/>
              <a:gd name="connsiteY7" fmla="*/ 3512188 h 3512188"/>
              <a:gd name="connsiteX8" fmla="*/ 2451 w 9171046"/>
              <a:gd name="connsiteY8" fmla="*/ 1257964 h 3512188"/>
              <a:gd name="connsiteX0" fmla="*/ 2451 w 9171046"/>
              <a:gd name="connsiteY0" fmla="*/ 1257964 h 3512188"/>
              <a:gd name="connsiteX1" fmla="*/ 40208 w 9171046"/>
              <a:gd name="connsiteY1" fmla="*/ 122222 h 3512188"/>
              <a:gd name="connsiteX2" fmla="*/ 2066942 w 9171046"/>
              <a:gd name="connsiteY2" fmla="*/ 2411774 h 3512188"/>
              <a:gd name="connsiteX3" fmla="*/ 7952772 w 9171046"/>
              <a:gd name="connsiteY3" fmla="*/ 3257086 h 3512188"/>
              <a:gd name="connsiteX4" fmla="*/ 9170648 w 9171046"/>
              <a:gd name="connsiteY4" fmla="*/ 2396542 h 3512188"/>
              <a:gd name="connsiteX5" fmla="*/ 9158279 w 9171046"/>
              <a:gd name="connsiteY5" fmla="*/ 3395521 h 3512188"/>
              <a:gd name="connsiteX6" fmla="*/ 9089114 w 9171046"/>
              <a:gd name="connsiteY6" fmla="*/ 3464686 h 3512188"/>
              <a:gd name="connsiteX7" fmla="*/ 24301 w 9171046"/>
              <a:gd name="connsiteY7" fmla="*/ 3512188 h 3512188"/>
              <a:gd name="connsiteX8" fmla="*/ 2451 w 9171046"/>
              <a:gd name="connsiteY8" fmla="*/ 1257964 h 3512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71046" h="3512188">
                <a:moveTo>
                  <a:pt x="2451" y="1257964"/>
                </a:moveTo>
                <a:cubicBezTo>
                  <a:pt x="2530" y="245240"/>
                  <a:pt x="-13521" y="-246866"/>
                  <a:pt x="40208" y="122222"/>
                </a:cubicBezTo>
                <a:cubicBezTo>
                  <a:pt x="93937" y="491310"/>
                  <a:pt x="748181" y="1889297"/>
                  <a:pt x="2066942" y="2411774"/>
                </a:cubicBezTo>
                <a:cubicBezTo>
                  <a:pt x="3385703" y="2934251"/>
                  <a:pt x="6768821" y="3259625"/>
                  <a:pt x="7952772" y="3257086"/>
                </a:cubicBezTo>
                <a:cubicBezTo>
                  <a:pt x="9136723" y="3254547"/>
                  <a:pt x="9138383" y="2268244"/>
                  <a:pt x="9170648" y="2396542"/>
                </a:cubicBezTo>
                <a:cubicBezTo>
                  <a:pt x="9171623" y="2721782"/>
                  <a:pt x="9171868" y="3217497"/>
                  <a:pt x="9158279" y="3395521"/>
                </a:cubicBezTo>
                <a:cubicBezTo>
                  <a:pt x="9144690" y="3573545"/>
                  <a:pt x="9127313" y="3464686"/>
                  <a:pt x="9089114" y="3464686"/>
                </a:cubicBezTo>
                <a:lnTo>
                  <a:pt x="24301" y="3512188"/>
                </a:lnTo>
                <a:cubicBezTo>
                  <a:pt x="-13898" y="3512188"/>
                  <a:pt x="5044" y="2818904"/>
                  <a:pt x="2451" y="1257964"/>
                </a:cubicBezTo>
                <a:close/>
              </a:path>
            </a:pathLst>
          </a:custGeom>
          <a:solidFill>
            <a:srgbClr val="C00000"/>
          </a:solidFill>
          <a:ln>
            <a:solidFill>
              <a:srgbClr val="FFCC2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w="3175">
                <a:solidFill>
                  <a:srgbClr val="FFCE33"/>
                </a:solidFill>
              </a:ln>
              <a:solidFill>
                <a:prstClr val="white"/>
              </a:solidFill>
              <a:effectLst/>
            </a:endParaRPr>
          </a:p>
        </p:txBody>
      </p:sp>
      <p:sp>
        <p:nvSpPr>
          <p:cNvPr id="8" name="Скругленный прямоугольник 1"/>
          <p:cNvSpPr/>
          <p:nvPr/>
        </p:nvSpPr>
        <p:spPr>
          <a:xfrm flipV="1">
            <a:off x="-19030" y="-10536"/>
            <a:ext cx="9205056" cy="1464320"/>
          </a:xfrm>
          <a:custGeom>
            <a:avLst/>
            <a:gdLst>
              <a:gd name="connsiteX0" fmla="*/ 0 w 9144000"/>
              <a:gd name="connsiteY0" fmla="*/ 69165 h 404664"/>
              <a:gd name="connsiteX1" fmla="*/ 69165 w 9144000"/>
              <a:gd name="connsiteY1" fmla="*/ 0 h 404664"/>
              <a:gd name="connsiteX2" fmla="*/ 9074835 w 9144000"/>
              <a:gd name="connsiteY2" fmla="*/ 0 h 404664"/>
              <a:gd name="connsiteX3" fmla="*/ 9144000 w 9144000"/>
              <a:gd name="connsiteY3" fmla="*/ 69165 h 404664"/>
              <a:gd name="connsiteX4" fmla="*/ 9144000 w 9144000"/>
              <a:gd name="connsiteY4" fmla="*/ 335499 h 404664"/>
              <a:gd name="connsiteX5" fmla="*/ 9074835 w 9144000"/>
              <a:gd name="connsiteY5" fmla="*/ 404664 h 404664"/>
              <a:gd name="connsiteX6" fmla="*/ 69165 w 9144000"/>
              <a:gd name="connsiteY6" fmla="*/ 404664 h 404664"/>
              <a:gd name="connsiteX7" fmla="*/ 0 w 9144000"/>
              <a:gd name="connsiteY7" fmla="*/ 335499 h 404664"/>
              <a:gd name="connsiteX8" fmla="*/ 0 w 9144000"/>
              <a:gd name="connsiteY8" fmla="*/ 69165 h 404664"/>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645854 h 981353"/>
              <a:gd name="connsiteX1" fmla="*/ 1995619 w 9144000"/>
              <a:gd name="connsiteY1" fmla="*/ 319237 h 981353"/>
              <a:gd name="connsiteX2" fmla="*/ 9074835 w 9144000"/>
              <a:gd name="connsiteY2" fmla="*/ 576689 h 981353"/>
              <a:gd name="connsiteX3" fmla="*/ 9144000 w 9144000"/>
              <a:gd name="connsiteY3" fmla="*/ 645854 h 981353"/>
              <a:gd name="connsiteX4" fmla="*/ 9144000 w 9144000"/>
              <a:gd name="connsiteY4" fmla="*/ 912188 h 981353"/>
              <a:gd name="connsiteX5" fmla="*/ 9074835 w 9144000"/>
              <a:gd name="connsiteY5" fmla="*/ 981353 h 981353"/>
              <a:gd name="connsiteX6" fmla="*/ 69165 w 9144000"/>
              <a:gd name="connsiteY6" fmla="*/ 981353 h 981353"/>
              <a:gd name="connsiteX7" fmla="*/ 0 w 9144000"/>
              <a:gd name="connsiteY7" fmla="*/ 912188 h 981353"/>
              <a:gd name="connsiteX8" fmla="*/ 0 w 9144000"/>
              <a:gd name="connsiteY8" fmla="*/ 645854 h 981353"/>
              <a:gd name="connsiteX0" fmla="*/ 0 w 9144000"/>
              <a:gd name="connsiteY0" fmla="*/ 479952 h 815451"/>
              <a:gd name="connsiteX1" fmla="*/ 1995619 w 9144000"/>
              <a:gd name="connsiteY1" fmla="*/ 153335 h 815451"/>
              <a:gd name="connsiteX2" fmla="*/ 9074835 w 9144000"/>
              <a:gd name="connsiteY2" fmla="*/ 410787 h 815451"/>
              <a:gd name="connsiteX3" fmla="*/ 9144000 w 9144000"/>
              <a:gd name="connsiteY3" fmla="*/ 479952 h 815451"/>
              <a:gd name="connsiteX4" fmla="*/ 9144000 w 9144000"/>
              <a:gd name="connsiteY4" fmla="*/ 746286 h 815451"/>
              <a:gd name="connsiteX5" fmla="*/ 9074835 w 9144000"/>
              <a:gd name="connsiteY5" fmla="*/ 815451 h 815451"/>
              <a:gd name="connsiteX6" fmla="*/ 69165 w 9144000"/>
              <a:gd name="connsiteY6" fmla="*/ 815451 h 815451"/>
              <a:gd name="connsiteX7" fmla="*/ 0 w 9144000"/>
              <a:gd name="connsiteY7" fmla="*/ 746286 h 815451"/>
              <a:gd name="connsiteX8" fmla="*/ 0 w 9144000"/>
              <a:gd name="connsiteY8" fmla="*/ 479952 h 815451"/>
              <a:gd name="connsiteX0" fmla="*/ 0 w 9144000"/>
              <a:gd name="connsiteY0" fmla="*/ 329804 h 665303"/>
              <a:gd name="connsiteX1" fmla="*/ 1995619 w 9144000"/>
              <a:gd name="connsiteY1" fmla="*/ 3187 h 665303"/>
              <a:gd name="connsiteX2" fmla="*/ 7441344 w 9144000"/>
              <a:gd name="connsiteY2" fmla="*/ 562479 h 665303"/>
              <a:gd name="connsiteX3" fmla="*/ 9144000 w 9144000"/>
              <a:gd name="connsiteY3" fmla="*/ 329804 h 665303"/>
              <a:gd name="connsiteX4" fmla="*/ 9144000 w 9144000"/>
              <a:gd name="connsiteY4" fmla="*/ 596138 h 665303"/>
              <a:gd name="connsiteX5" fmla="*/ 9074835 w 9144000"/>
              <a:gd name="connsiteY5" fmla="*/ 665303 h 665303"/>
              <a:gd name="connsiteX6" fmla="*/ 69165 w 9144000"/>
              <a:gd name="connsiteY6" fmla="*/ 665303 h 665303"/>
              <a:gd name="connsiteX7" fmla="*/ 0 w 9144000"/>
              <a:gd name="connsiteY7" fmla="*/ 596138 h 665303"/>
              <a:gd name="connsiteX8" fmla="*/ 0 w 9144000"/>
              <a:gd name="connsiteY8" fmla="*/ 329804 h 665303"/>
              <a:gd name="connsiteX0" fmla="*/ 0 w 9144000"/>
              <a:gd name="connsiteY0" fmla="*/ 331234 h 666733"/>
              <a:gd name="connsiteX1" fmla="*/ 1995619 w 9144000"/>
              <a:gd name="connsiteY1" fmla="*/ 4617 h 666733"/>
              <a:gd name="connsiteX2" fmla="*/ 7450222 w 9144000"/>
              <a:gd name="connsiteY2" fmla="*/ 617175 h 666733"/>
              <a:gd name="connsiteX3" fmla="*/ 9144000 w 9144000"/>
              <a:gd name="connsiteY3" fmla="*/ 331234 h 666733"/>
              <a:gd name="connsiteX4" fmla="*/ 9144000 w 9144000"/>
              <a:gd name="connsiteY4" fmla="*/ 597568 h 666733"/>
              <a:gd name="connsiteX5" fmla="*/ 9074835 w 9144000"/>
              <a:gd name="connsiteY5" fmla="*/ 666733 h 666733"/>
              <a:gd name="connsiteX6" fmla="*/ 69165 w 9144000"/>
              <a:gd name="connsiteY6" fmla="*/ 666733 h 666733"/>
              <a:gd name="connsiteX7" fmla="*/ 0 w 9144000"/>
              <a:gd name="connsiteY7" fmla="*/ 597568 h 666733"/>
              <a:gd name="connsiteX8" fmla="*/ 0 w 9144000"/>
              <a:gd name="connsiteY8" fmla="*/ 331234 h 666733"/>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6899806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0207 h 515706"/>
              <a:gd name="connsiteX1" fmla="*/ 1995619 w 9144000"/>
              <a:gd name="connsiteY1" fmla="*/ 4510 h 515706"/>
              <a:gd name="connsiteX2" fmla="*/ 5434991 w 9144000"/>
              <a:gd name="connsiteY2" fmla="*/ 386249 h 515706"/>
              <a:gd name="connsiteX3" fmla="*/ 9144000 w 9144000"/>
              <a:gd name="connsiteY3" fmla="*/ 180207 h 515706"/>
              <a:gd name="connsiteX4" fmla="*/ 9144000 w 9144000"/>
              <a:gd name="connsiteY4" fmla="*/ 446541 h 515706"/>
              <a:gd name="connsiteX5" fmla="*/ 9074835 w 9144000"/>
              <a:gd name="connsiteY5" fmla="*/ 515706 h 515706"/>
              <a:gd name="connsiteX6" fmla="*/ 69165 w 9144000"/>
              <a:gd name="connsiteY6" fmla="*/ 515706 h 515706"/>
              <a:gd name="connsiteX7" fmla="*/ 0 w 9144000"/>
              <a:gd name="connsiteY7" fmla="*/ 446541 h 515706"/>
              <a:gd name="connsiteX8" fmla="*/ 0 w 9144000"/>
              <a:gd name="connsiteY8" fmla="*/ 180207 h 515706"/>
              <a:gd name="connsiteX0" fmla="*/ 0 w 9144000"/>
              <a:gd name="connsiteY0" fmla="*/ 183091 h 518590"/>
              <a:gd name="connsiteX1" fmla="*/ 1995619 w 9144000"/>
              <a:gd name="connsiteY1" fmla="*/ 7394 h 518590"/>
              <a:gd name="connsiteX2" fmla="*/ 8284723 w 9144000"/>
              <a:gd name="connsiteY2" fmla="*/ 460154 h 518590"/>
              <a:gd name="connsiteX3" fmla="*/ 9144000 w 9144000"/>
              <a:gd name="connsiteY3" fmla="*/ 183091 h 518590"/>
              <a:gd name="connsiteX4" fmla="*/ 9144000 w 9144000"/>
              <a:gd name="connsiteY4" fmla="*/ 449425 h 518590"/>
              <a:gd name="connsiteX5" fmla="*/ 9074835 w 9144000"/>
              <a:gd name="connsiteY5" fmla="*/ 518590 h 518590"/>
              <a:gd name="connsiteX6" fmla="*/ 69165 w 9144000"/>
              <a:gd name="connsiteY6" fmla="*/ 518590 h 518590"/>
              <a:gd name="connsiteX7" fmla="*/ 0 w 9144000"/>
              <a:gd name="connsiteY7" fmla="*/ 449425 h 518590"/>
              <a:gd name="connsiteX8" fmla="*/ 0 w 9144000"/>
              <a:gd name="connsiteY8" fmla="*/ 183091 h 518590"/>
              <a:gd name="connsiteX0" fmla="*/ 0 w 9144000"/>
              <a:gd name="connsiteY0" fmla="*/ 182329 h 517828"/>
              <a:gd name="connsiteX1" fmla="*/ 1995619 w 9144000"/>
              <a:gd name="connsiteY1" fmla="*/ 6632 h 517828"/>
              <a:gd name="connsiteX2" fmla="*/ 7840839 w 9144000"/>
              <a:gd name="connsiteY2" fmla="*/ 441637 h 517828"/>
              <a:gd name="connsiteX3" fmla="*/ 9144000 w 9144000"/>
              <a:gd name="connsiteY3" fmla="*/ 182329 h 517828"/>
              <a:gd name="connsiteX4" fmla="*/ 9144000 w 9144000"/>
              <a:gd name="connsiteY4" fmla="*/ 448663 h 517828"/>
              <a:gd name="connsiteX5" fmla="*/ 9074835 w 9144000"/>
              <a:gd name="connsiteY5" fmla="*/ 517828 h 517828"/>
              <a:gd name="connsiteX6" fmla="*/ 69165 w 9144000"/>
              <a:gd name="connsiteY6" fmla="*/ 517828 h 517828"/>
              <a:gd name="connsiteX7" fmla="*/ 0 w 9144000"/>
              <a:gd name="connsiteY7" fmla="*/ 448663 h 517828"/>
              <a:gd name="connsiteX8" fmla="*/ 0 w 9144000"/>
              <a:gd name="connsiteY8" fmla="*/ 182329 h 517828"/>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289988"/>
              <a:gd name="connsiteY0" fmla="*/ 181593 h 517092"/>
              <a:gd name="connsiteX1" fmla="*/ 1995619 w 9289988"/>
              <a:gd name="connsiteY1" fmla="*/ 5896 h 517092"/>
              <a:gd name="connsiteX2" fmla="*/ 7938493 w 9289988"/>
              <a:gd name="connsiteY2" fmla="*/ 423146 h 517092"/>
              <a:gd name="connsiteX3" fmla="*/ 9144000 w 9289988"/>
              <a:gd name="connsiteY3" fmla="*/ 181593 h 517092"/>
              <a:gd name="connsiteX4" fmla="*/ 9144000 w 9289988"/>
              <a:gd name="connsiteY4" fmla="*/ 447927 h 517092"/>
              <a:gd name="connsiteX5" fmla="*/ 9074835 w 9289988"/>
              <a:gd name="connsiteY5" fmla="*/ 517092 h 517092"/>
              <a:gd name="connsiteX6" fmla="*/ 69165 w 9289988"/>
              <a:gd name="connsiteY6" fmla="*/ 517092 h 517092"/>
              <a:gd name="connsiteX7" fmla="*/ 0 w 9289988"/>
              <a:gd name="connsiteY7" fmla="*/ 447927 h 517092"/>
              <a:gd name="connsiteX8" fmla="*/ 0 w 9289988"/>
              <a:gd name="connsiteY8" fmla="*/ 181593 h 517092"/>
              <a:gd name="connsiteX0" fmla="*/ 0 w 9147945"/>
              <a:gd name="connsiteY0" fmla="*/ 181593 h 517092"/>
              <a:gd name="connsiteX1" fmla="*/ 1995619 w 9147945"/>
              <a:gd name="connsiteY1" fmla="*/ 5896 h 517092"/>
              <a:gd name="connsiteX2" fmla="*/ 7938493 w 9147945"/>
              <a:gd name="connsiteY2" fmla="*/ 423146 h 517092"/>
              <a:gd name="connsiteX3" fmla="*/ 9144000 w 9147945"/>
              <a:gd name="connsiteY3" fmla="*/ 181593 h 517092"/>
              <a:gd name="connsiteX4" fmla="*/ 9144000 w 9147945"/>
              <a:gd name="connsiteY4" fmla="*/ 447927 h 517092"/>
              <a:gd name="connsiteX5" fmla="*/ 9074835 w 9147945"/>
              <a:gd name="connsiteY5" fmla="*/ 517092 h 517092"/>
              <a:gd name="connsiteX6" fmla="*/ 69165 w 9147945"/>
              <a:gd name="connsiteY6" fmla="*/ 517092 h 517092"/>
              <a:gd name="connsiteX7" fmla="*/ 0 w 9147945"/>
              <a:gd name="connsiteY7" fmla="*/ 447927 h 517092"/>
              <a:gd name="connsiteX8" fmla="*/ 0 w 9147945"/>
              <a:gd name="connsiteY8" fmla="*/ 181593 h 517092"/>
              <a:gd name="connsiteX0" fmla="*/ 0 w 9147945"/>
              <a:gd name="connsiteY0" fmla="*/ 183361 h 518860"/>
              <a:gd name="connsiteX1" fmla="*/ 1995619 w 9147945"/>
              <a:gd name="connsiteY1" fmla="*/ 7664 h 518860"/>
              <a:gd name="connsiteX2" fmla="*/ 7938493 w 9147945"/>
              <a:gd name="connsiteY2" fmla="*/ 424914 h 518860"/>
              <a:gd name="connsiteX3" fmla="*/ 9144000 w 9147945"/>
              <a:gd name="connsiteY3" fmla="*/ 183361 h 518860"/>
              <a:gd name="connsiteX4" fmla="*/ 9144000 w 9147945"/>
              <a:gd name="connsiteY4" fmla="*/ 449695 h 518860"/>
              <a:gd name="connsiteX5" fmla="*/ 9074835 w 9147945"/>
              <a:gd name="connsiteY5" fmla="*/ 518860 h 518860"/>
              <a:gd name="connsiteX6" fmla="*/ 69165 w 9147945"/>
              <a:gd name="connsiteY6" fmla="*/ 518860 h 518860"/>
              <a:gd name="connsiteX7" fmla="*/ 0 w 9147945"/>
              <a:gd name="connsiteY7" fmla="*/ 449695 h 518860"/>
              <a:gd name="connsiteX8" fmla="*/ 0 w 9147945"/>
              <a:gd name="connsiteY8" fmla="*/ 183361 h 518860"/>
              <a:gd name="connsiteX0" fmla="*/ 441910 w 9589855"/>
              <a:gd name="connsiteY0" fmla="*/ 457050 h 908806"/>
              <a:gd name="connsiteX1" fmla="*/ 2437529 w 9589855"/>
              <a:gd name="connsiteY1" fmla="*/ 281353 h 908806"/>
              <a:gd name="connsiteX2" fmla="*/ 8380403 w 9589855"/>
              <a:gd name="connsiteY2" fmla="*/ 698603 h 908806"/>
              <a:gd name="connsiteX3" fmla="*/ 9585910 w 9589855"/>
              <a:gd name="connsiteY3" fmla="*/ 457050 h 908806"/>
              <a:gd name="connsiteX4" fmla="*/ 9585910 w 9589855"/>
              <a:gd name="connsiteY4" fmla="*/ 723384 h 908806"/>
              <a:gd name="connsiteX5" fmla="*/ 9516745 w 9589855"/>
              <a:gd name="connsiteY5" fmla="*/ 792549 h 908806"/>
              <a:gd name="connsiteX6" fmla="*/ 511075 w 9589855"/>
              <a:gd name="connsiteY6" fmla="*/ 792549 h 908806"/>
              <a:gd name="connsiteX7" fmla="*/ 441910 w 9589855"/>
              <a:gd name="connsiteY7" fmla="*/ 723384 h 908806"/>
              <a:gd name="connsiteX8" fmla="*/ 441910 w 9589855"/>
              <a:gd name="connsiteY8" fmla="*/ 457050 h 908806"/>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4407"/>
              <a:gd name="connsiteY0" fmla="*/ 313121 h 648620"/>
              <a:gd name="connsiteX1" fmla="*/ 1995646 w 9144407"/>
              <a:gd name="connsiteY1" fmla="*/ 137424 h 648620"/>
              <a:gd name="connsiteX2" fmla="*/ 7938520 w 9144407"/>
              <a:gd name="connsiteY2" fmla="*/ 554674 h 648620"/>
              <a:gd name="connsiteX3" fmla="*/ 9144027 w 9144407"/>
              <a:gd name="connsiteY3" fmla="*/ 313121 h 648620"/>
              <a:gd name="connsiteX4" fmla="*/ 9144027 w 9144407"/>
              <a:gd name="connsiteY4" fmla="*/ 579455 h 648620"/>
              <a:gd name="connsiteX5" fmla="*/ 9074862 w 9144407"/>
              <a:gd name="connsiteY5" fmla="*/ 648620 h 648620"/>
              <a:gd name="connsiteX6" fmla="*/ 69192 w 9144407"/>
              <a:gd name="connsiteY6" fmla="*/ 648620 h 648620"/>
              <a:gd name="connsiteX7" fmla="*/ 27 w 9144407"/>
              <a:gd name="connsiteY7" fmla="*/ 579455 h 648620"/>
              <a:gd name="connsiteX8" fmla="*/ 27 w 9144407"/>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44460"/>
              <a:gd name="connsiteY0" fmla="*/ 313121 h 648620"/>
              <a:gd name="connsiteX1" fmla="*/ 1995646 w 9144460"/>
              <a:gd name="connsiteY1" fmla="*/ 137424 h 648620"/>
              <a:gd name="connsiteX2" fmla="*/ 7938520 w 9144460"/>
              <a:gd name="connsiteY2" fmla="*/ 554674 h 648620"/>
              <a:gd name="connsiteX3" fmla="*/ 9144027 w 9144460"/>
              <a:gd name="connsiteY3" fmla="*/ 313121 h 648620"/>
              <a:gd name="connsiteX4" fmla="*/ 9144027 w 9144460"/>
              <a:gd name="connsiteY4" fmla="*/ 579455 h 648620"/>
              <a:gd name="connsiteX5" fmla="*/ 9074862 w 9144460"/>
              <a:gd name="connsiteY5" fmla="*/ 648620 h 648620"/>
              <a:gd name="connsiteX6" fmla="*/ 69192 w 9144460"/>
              <a:gd name="connsiteY6" fmla="*/ 648620 h 648620"/>
              <a:gd name="connsiteX7" fmla="*/ 27 w 9144460"/>
              <a:gd name="connsiteY7" fmla="*/ 579455 h 648620"/>
              <a:gd name="connsiteX8" fmla="*/ 27 w 9144460"/>
              <a:gd name="connsiteY8" fmla="*/ 313121 h 648620"/>
              <a:gd name="connsiteX0" fmla="*/ 19455 w 9144433"/>
              <a:gd name="connsiteY0" fmla="*/ 370734 h 511680"/>
              <a:gd name="connsiteX1" fmla="*/ 1995619 w 9144433"/>
              <a:gd name="connsiteY1" fmla="*/ 484 h 511680"/>
              <a:gd name="connsiteX2" fmla="*/ 7938493 w 9144433"/>
              <a:gd name="connsiteY2" fmla="*/ 417734 h 511680"/>
              <a:gd name="connsiteX3" fmla="*/ 9144000 w 9144433"/>
              <a:gd name="connsiteY3" fmla="*/ 176181 h 511680"/>
              <a:gd name="connsiteX4" fmla="*/ 9144000 w 9144433"/>
              <a:gd name="connsiteY4" fmla="*/ 442515 h 511680"/>
              <a:gd name="connsiteX5" fmla="*/ 9074835 w 9144433"/>
              <a:gd name="connsiteY5" fmla="*/ 511680 h 511680"/>
              <a:gd name="connsiteX6" fmla="*/ 69165 w 9144433"/>
              <a:gd name="connsiteY6" fmla="*/ 511680 h 511680"/>
              <a:gd name="connsiteX7" fmla="*/ 0 w 9144433"/>
              <a:gd name="connsiteY7" fmla="*/ 442515 h 511680"/>
              <a:gd name="connsiteX8" fmla="*/ 19455 w 9144433"/>
              <a:gd name="connsiteY8" fmla="*/ 370734 h 511680"/>
              <a:gd name="connsiteX0" fmla="*/ 153761 w 9278739"/>
              <a:gd name="connsiteY0" fmla="*/ 279857 h 420803"/>
              <a:gd name="connsiteX1" fmla="*/ 2139653 w 9278739"/>
              <a:gd name="connsiteY1" fmla="*/ 104160 h 420803"/>
              <a:gd name="connsiteX2" fmla="*/ 8072799 w 9278739"/>
              <a:gd name="connsiteY2" fmla="*/ 326857 h 420803"/>
              <a:gd name="connsiteX3" fmla="*/ 9278306 w 9278739"/>
              <a:gd name="connsiteY3" fmla="*/ 85304 h 420803"/>
              <a:gd name="connsiteX4" fmla="*/ 9278306 w 9278739"/>
              <a:gd name="connsiteY4" fmla="*/ 351638 h 420803"/>
              <a:gd name="connsiteX5" fmla="*/ 9209141 w 9278739"/>
              <a:gd name="connsiteY5" fmla="*/ 420803 h 420803"/>
              <a:gd name="connsiteX6" fmla="*/ 203471 w 9278739"/>
              <a:gd name="connsiteY6" fmla="*/ 420803 h 420803"/>
              <a:gd name="connsiteX7" fmla="*/ 134306 w 9278739"/>
              <a:gd name="connsiteY7" fmla="*/ 351638 h 420803"/>
              <a:gd name="connsiteX8" fmla="*/ 153761 w 9278739"/>
              <a:gd name="connsiteY8" fmla="*/ 279857 h 420803"/>
              <a:gd name="connsiteX0" fmla="*/ 153761 w 9278739"/>
              <a:gd name="connsiteY0" fmla="*/ 313733 h 454679"/>
              <a:gd name="connsiteX1" fmla="*/ 2139653 w 9278739"/>
              <a:gd name="connsiteY1" fmla="*/ 138036 h 454679"/>
              <a:gd name="connsiteX2" fmla="*/ 8072799 w 9278739"/>
              <a:gd name="connsiteY2" fmla="*/ 360733 h 454679"/>
              <a:gd name="connsiteX3" fmla="*/ 9278306 w 9278739"/>
              <a:gd name="connsiteY3" fmla="*/ 119180 h 454679"/>
              <a:gd name="connsiteX4" fmla="*/ 9278306 w 9278739"/>
              <a:gd name="connsiteY4" fmla="*/ 385514 h 454679"/>
              <a:gd name="connsiteX5" fmla="*/ 9209141 w 9278739"/>
              <a:gd name="connsiteY5" fmla="*/ 454679 h 454679"/>
              <a:gd name="connsiteX6" fmla="*/ 203471 w 9278739"/>
              <a:gd name="connsiteY6" fmla="*/ 454679 h 454679"/>
              <a:gd name="connsiteX7" fmla="*/ 134306 w 9278739"/>
              <a:gd name="connsiteY7" fmla="*/ 385514 h 454679"/>
              <a:gd name="connsiteX8" fmla="*/ 153761 w 9278739"/>
              <a:gd name="connsiteY8" fmla="*/ 313733 h 454679"/>
              <a:gd name="connsiteX0" fmla="*/ 19455 w 9144433"/>
              <a:gd name="connsiteY0" fmla="*/ 363979 h 504925"/>
              <a:gd name="connsiteX1" fmla="*/ 2005347 w 9144433"/>
              <a:gd name="connsiteY1" fmla="*/ 188282 h 504925"/>
              <a:gd name="connsiteX2" fmla="*/ 7938493 w 9144433"/>
              <a:gd name="connsiteY2" fmla="*/ 410979 h 504925"/>
              <a:gd name="connsiteX3" fmla="*/ 9144000 w 9144433"/>
              <a:gd name="connsiteY3" fmla="*/ 169426 h 504925"/>
              <a:gd name="connsiteX4" fmla="*/ 9144000 w 9144433"/>
              <a:gd name="connsiteY4" fmla="*/ 435760 h 504925"/>
              <a:gd name="connsiteX5" fmla="*/ 9074835 w 9144433"/>
              <a:gd name="connsiteY5" fmla="*/ 504925 h 504925"/>
              <a:gd name="connsiteX6" fmla="*/ 69165 w 9144433"/>
              <a:gd name="connsiteY6" fmla="*/ 504925 h 504925"/>
              <a:gd name="connsiteX7" fmla="*/ 0 w 9144433"/>
              <a:gd name="connsiteY7" fmla="*/ 435760 h 504925"/>
              <a:gd name="connsiteX8" fmla="*/ 19455 w 9144433"/>
              <a:gd name="connsiteY8" fmla="*/ 363979 h 504925"/>
              <a:gd name="connsiteX0" fmla="*/ 19455 w 9144000"/>
              <a:gd name="connsiteY0" fmla="*/ 532197 h 673143"/>
              <a:gd name="connsiteX1" fmla="*/ 2005347 w 9144000"/>
              <a:gd name="connsiteY1" fmla="*/ 356500 h 673143"/>
              <a:gd name="connsiteX2" fmla="*/ 7938493 w 9144000"/>
              <a:gd name="connsiteY2" fmla="*/ 579197 h 673143"/>
              <a:gd name="connsiteX3" fmla="*/ 9021170 w 9144000"/>
              <a:gd name="connsiteY3" fmla="*/ 64689 h 673143"/>
              <a:gd name="connsiteX4" fmla="*/ 9144000 w 9144000"/>
              <a:gd name="connsiteY4" fmla="*/ 603978 h 673143"/>
              <a:gd name="connsiteX5" fmla="*/ 9074835 w 9144000"/>
              <a:gd name="connsiteY5" fmla="*/ 673143 h 673143"/>
              <a:gd name="connsiteX6" fmla="*/ 69165 w 9144000"/>
              <a:gd name="connsiteY6" fmla="*/ 673143 h 673143"/>
              <a:gd name="connsiteX7" fmla="*/ 0 w 9144000"/>
              <a:gd name="connsiteY7" fmla="*/ 603978 h 673143"/>
              <a:gd name="connsiteX8" fmla="*/ 19455 w 9144000"/>
              <a:gd name="connsiteY8" fmla="*/ 532197 h 673143"/>
              <a:gd name="connsiteX0" fmla="*/ 19455 w 9144000"/>
              <a:gd name="connsiteY0" fmla="*/ 648697 h 789643"/>
              <a:gd name="connsiteX1" fmla="*/ 2005347 w 9144000"/>
              <a:gd name="connsiteY1" fmla="*/ 473000 h 789643"/>
              <a:gd name="connsiteX2" fmla="*/ 7938493 w 9144000"/>
              <a:gd name="connsiteY2" fmla="*/ 695697 h 789643"/>
              <a:gd name="connsiteX3" fmla="*/ 9034817 w 9144000"/>
              <a:gd name="connsiteY3" fmla="*/ 58360 h 789643"/>
              <a:gd name="connsiteX4" fmla="*/ 9144000 w 9144000"/>
              <a:gd name="connsiteY4" fmla="*/ 720478 h 789643"/>
              <a:gd name="connsiteX5" fmla="*/ 9074835 w 9144000"/>
              <a:gd name="connsiteY5" fmla="*/ 789643 h 789643"/>
              <a:gd name="connsiteX6" fmla="*/ 69165 w 9144000"/>
              <a:gd name="connsiteY6" fmla="*/ 789643 h 789643"/>
              <a:gd name="connsiteX7" fmla="*/ 0 w 9144000"/>
              <a:gd name="connsiteY7" fmla="*/ 720478 h 789643"/>
              <a:gd name="connsiteX8" fmla="*/ 19455 w 9144000"/>
              <a:gd name="connsiteY8" fmla="*/ 648697 h 789643"/>
              <a:gd name="connsiteX0" fmla="*/ 19455 w 9144000"/>
              <a:gd name="connsiteY0" fmla="*/ 1057085 h 1198031"/>
              <a:gd name="connsiteX1" fmla="*/ 2005347 w 9144000"/>
              <a:gd name="connsiteY1" fmla="*/ 881388 h 1198031"/>
              <a:gd name="connsiteX2" fmla="*/ 7938493 w 9144000"/>
              <a:gd name="connsiteY2" fmla="*/ 1104085 h 1198031"/>
              <a:gd name="connsiteX3" fmla="*/ 9130351 w 9144000"/>
              <a:gd name="connsiteY3" fmla="*/ 43667 h 1198031"/>
              <a:gd name="connsiteX4" fmla="*/ 9144000 w 9144000"/>
              <a:gd name="connsiteY4" fmla="*/ 1128866 h 1198031"/>
              <a:gd name="connsiteX5" fmla="*/ 9074835 w 9144000"/>
              <a:gd name="connsiteY5" fmla="*/ 1198031 h 1198031"/>
              <a:gd name="connsiteX6" fmla="*/ 69165 w 9144000"/>
              <a:gd name="connsiteY6" fmla="*/ 1198031 h 1198031"/>
              <a:gd name="connsiteX7" fmla="*/ 0 w 9144000"/>
              <a:gd name="connsiteY7" fmla="*/ 1128866 h 1198031"/>
              <a:gd name="connsiteX8" fmla="*/ 19455 w 9144000"/>
              <a:gd name="connsiteY8" fmla="*/ 1057085 h 1198031"/>
              <a:gd name="connsiteX0" fmla="*/ 256812 w 9381357"/>
              <a:gd name="connsiteY0" fmla="*/ 1057163 h 1201552"/>
              <a:gd name="connsiteX1" fmla="*/ 3634873 w 9381357"/>
              <a:gd name="connsiteY1" fmla="*/ 897232 h 1201552"/>
              <a:gd name="connsiteX2" fmla="*/ 8175850 w 9381357"/>
              <a:gd name="connsiteY2" fmla="*/ 1104163 h 1201552"/>
              <a:gd name="connsiteX3" fmla="*/ 9367708 w 9381357"/>
              <a:gd name="connsiteY3" fmla="*/ 43745 h 1201552"/>
              <a:gd name="connsiteX4" fmla="*/ 9381357 w 9381357"/>
              <a:gd name="connsiteY4" fmla="*/ 1128944 h 1201552"/>
              <a:gd name="connsiteX5" fmla="*/ 9312192 w 9381357"/>
              <a:gd name="connsiteY5" fmla="*/ 1198109 h 1201552"/>
              <a:gd name="connsiteX6" fmla="*/ 306522 w 9381357"/>
              <a:gd name="connsiteY6" fmla="*/ 1198109 h 1201552"/>
              <a:gd name="connsiteX7" fmla="*/ 237357 w 9381357"/>
              <a:gd name="connsiteY7" fmla="*/ 1128944 h 1201552"/>
              <a:gd name="connsiteX8" fmla="*/ 256812 w 9381357"/>
              <a:gd name="connsiteY8" fmla="*/ 1057163 h 1201552"/>
              <a:gd name="connsiteX0" fmla="*/ 0 w 9124545"/>
              <a:gd name="connsiteY0" fmla="*/ 1057163 h 1220384"/>
              <a:gd name="connsiteX1" fmla="*/ 3378061 w 9124545"/>
              <a:gd name="connsiteY1" fmla="*/ 897232 h 1220384"/>
              <a:gd name="connsiteX2" fmla="*/ 7919038 w 9124545"/>
              <a:gd name="connsiteY2" fmla="*/ 1104163 h 1220384"/>
              <a:gd name="connsiteX3" fmla="*/ 9110896 w 9124545"/>
              <a:gd name="connsiteY3" fmla="*/ 43745 h 1220384"/>
              <a:gd name="connsiteX4" fmla="*/ 9124545 w 9124545"/>
              <a:gd name="connsiteY4" fmla="*/ 1128944 h 1220384"/>
              <a:gd name="connsiteX5" fmla="*/ 9055380 w 9124545"/>
              <a:gd name="connsiteY5" fmla="*/ 1198109 h 1220384"/>
              <a:gd name="connsiteX6" fmla="*/ 49710 w 9124545"/>
              <a:gd name="connsiteY6" fmla="*/ 1198109 h 1220384"/>
              <a:gd name="connsiteX7" fmla="*/ 71271 w 9124545"/>
              <a:gd name="connsiteY7" fmla="*/ 1220384 h 1220384"/>
              <a:gd name="connsiteX0" fmla="*/ 0 w 9124545"/>
              <a:gd name="connsiteY0" fmla="*/ 1056242 h 1219463"/>
              <a:gd name="connsiteX1" fmla="*/ 3362419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0 w 9124545"/>
              <a:gd name="connsiteY0" fmla="*/ 1056242 h 1219463"/>
              <a:gd name="connsiteX1" fmla="*/ 3362419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0 w 9124545"/>
              <a:gd name="connsiteY0" fmla="*/ 1056242 h 1219463"/>
              <a:gd name="connsiteX1" fmla="*/ 2032820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21172 w 9145717"/>
              <a:gd name="connsiteY0" fmla="*/ 1056242 h 1197188"/>
              <a:gd name="connsiteX1" fmla="*/ 2053992 w 9145717"/>
              <a:gd name="connsiteY1" fmla="*/ 707124 h 1197188"/>
              <a:gd name="connsiteX2" fmla="*/ 7940210 w 9145717"/>
              <a:gd name="connsiteY2" fmla="*/ 1103242 h 1197188"/>
              <a:gd name="connsiteX3" fmla="*/ 9132068 w 9145717"/>
              <a:gd name="connsiteY3" fmla="*/ 42824 h 1197188"/>
              <a:gd name="connsiteX4" fmla="*/ 9145717 w 9145717"/>
              <a:gd name="connsiteY4" fmla="*/ 1128023 h 1197188"/>
              <a:gd name="connsiteX5" fmla="*/ 9076552 w 9145717"/>
              <a:gd name="connsiteY5" fmla="*/ 1197188 h 1197188"/>
              <a:gd name="connsiteX6" fmla="*/ 70882 w 9145717"/>
              <a:gd name="connsiteY6" fmla="*/ 1197188 h 1197188"/>
              <a:gd name="connsiteX7" fmla="*/ 41089 w 9145717"/>
              <a:gd name="connsiteY7" fmla="*/ 1193584 h 1197188"/>
              <a:gd name="connsiteX0" fmla="*/ 0 w 9124545"/>
              <a:gd name="connsiteY0" fmla="*/ 1056242 h 1197188"/>
              <a:gd name="connsiteX1" fmla="*/ 2032820 w 9124545"/>
              <a:gd name="connsiteY1" fmla="*/ 707124 h 1197188"/>
              <a:gd name="connsiteX2" fmla="*/ 7919038 w 9124545"/>
              <a:gd name="connsiteY2" fmla="*/ 1103242 h 1197188"/>
              <a:gd name="connsiteX3" fmla="*/ 9110896 w 9124545"/>
              <a:gd name="connsiteY3" fmla="*/ 42824 h 1197188"/>
              <a:gd name="connsiteX4" fmla="*/ 9124545 w 9124545"/>
              <a:gd name="connsiteY4" fmla="*/ 1128023 h 1197188"/>
              <a:gd name="connsiteX5" fmla="*/ 9055380 w 9124545"/>
              <a:gd name="connsiteY5" fmla="*/ 1197188 h 1197188"/>
              <a:gd name="connsiteX6" fmla="*/ 49710 w 9124545"/>
              <a:gd name="connsiteY6" fmla="*/ 1197188 h 1197188"/>
              <a:gd name="connsiteX0" fmla="*/ 18762 w 9143307"/>
              <a:gd name="connsiteY0" fmla="*/ 1056242 h 1197188"/>
              <a:gd name="connsiteX1" fmla="*/ 2051582 w 9143307"/>
              <a:gd name="connsiteY1" fmla="*/ 707124 h 1197188"/>
              <a:gd name="connsiteX2" fmla="*/ 7937800 w 9143307"/>
              <a:gd name="connsiteY2" fmla="*/ 1103242 h 1197188"/>
              <a:gd name="connsiteX3" fmla="*/ 9129658 w 9143307"/>
              <a:gd name="connsiteY3" fmla="*/ 42824 h 1197188"/>
              <a:gd name="connsiteX4" fmla="*/ 9143307 w 9143307"/>
              <a:gd name="connsiteY4" fmla="*/ 1128023 h 1197188"/>
              <a:gd name="connsiteX5" fmla="*/ 9074142 w 9143307"/>
              <a:gd name="connsiteY5" fmla="*/ 1197188 h 1197188"/>
              <a:gd name="connsiteX6" fmla="*/ 0 w 9143307"/>
              <a:gd name="connsiteY6" fmla="*/ 1188562 h 1197188"/>
              <a:gd name="connsiteX0" fmla="*/ 6666 w 9143307"/>
              <a:gd name="connsiteY0" fmla="*/ 1165970 h 1197188"/>
              <a:gd name="connsiteX1" fmla="*/ 2051582 w 9143307"/>
              <a:gd name="connsiteY1" fmla="*/ 707124 h 1197188"/>
              <a:gd name="connsiteX2" fmla="*/ 7937800 w 9143307"/>
              <a:gd name="connsiteY2" fmla="*/ 1103242 h 1197188"/>
              <a:gd name="connsiteX3" fmla="*/ 9129658 w 9143307"/>
              <a:gd name="connsiteY3" fmla="*/ 42824 h 1197188"/>
              <a:gd name="connsiteX4" fmla="*/ 9143307 w 9143307"/>
              <a:gd name="connsiteY4" fmla="*/ 1128023 h 1197188"/>
              <a:gd name="connsiteX5" fmla="*/ 9074142 w 9143307"/>
              <a:gd name="connsiteY5" fmla="*/ 1197188 h 1197188"/>
              <a:gd name="connsiteX6" fmla="*/ 0 w 9143307"/>
              <a:gd name="connsiteY6" fmla="*/ 1188562 h 1197188"/>
              <a:gd name="connsiteX0" fmla="*/ 74451 w 9211092"/>
              <a:gd name="connsiteY0" fmla="*/ 1165970 h 1197188"/>
              <a:gd name="connsiteX1" fmla="*/ 156638 w 9211092"/>
              <a:gd name="connsiteY1" fmla="*/ 148676 h 1197188"/>
              <a:gd name="connsiteX2" fmla="*/ 2119367 w 9211092"/>
              <a:gd name="connsiteY2" fmla="*/ 707124 h 1197188"/>
              <a:gd name="connsiteX3" fmla="*/ 8005585 w 9211092"/>
              <a:gd name="connsiteY3" fmla="*/ 1103242 h 1197188"/>
              <a:gd name="connsiteX4" fmla="*/ 9197443 w 9211092"/>
              <a:gd name="connsiteY4" fmla="*/ 42824 h 1197188"/>
              <a:gd name="connsiteX5" fmla="*/ 9211092 w 9211092"/>
              <a:gd name="connsiteY5" fmla="*/ 1128023 h 1197188"/>
              <a:gd name="connsiteX6" fmla="*/ 9141927 w 9211092"/>
              <a:gd name="connsiteY6" fmla="*/ 1197188 h 1197188"/>
              <a:gd name="connsiteX7" fmla="*/ 67785 w 9211092"/>
              <a:gd name="connsiteY7" fmla="*/ 1188562 h 1197188"/>
              <a:gd name="connsiteX0" fmla="*/ 74451 w 9211092"/>
              <a:gd name="connsiteY0" fmla="*/ 1165970 h 1197188"/>
              <a:gd name="connsiteX1" fmla="*/ 156638 w 9211092"/>
              <a:gd name="connsiteY1" fmla="*/ 148676 h 1197188"/>
              <a:gd name="connsiteX2" fmla="*/ 2119367 w 9211092"/>
              <a:gd name="connsiteY2" fmla="*/ 707124 h 1197188"/>
              <a:gd name="connsiteX3" fmla="*/ 8005585 w 9211092"/>
              <a:gd name="connsiteY3" fmla="*/ 1103242 h 1197188"/>
              <a:gd name="connsiteX4" fmla="*/ 9197443 w 9211092"/>
              <a:gd name="connsiteY4" fmla="*/ 42824 h 1197188"/>
              <a:gd name="connsiteX5" fmla="*/ 9211092 w 9211092"/>
              <a:gd name="connsiteY5" fmla="*/ 1128023 h 1197188"/>
              <a:gd name="connsiteX6" fmla="*/ 9141927 w 9211092"/>
              <a:gd name="connsiteY6" fmla="*/ 1197188 h 1197188"/>
              <a:gd name="connsiteX7" fmla="*/ 67785 w 9211092"/>
              <a:gd name="connsiteY7" fmla="*/ 1188562 h 1197188"/>
              <a:gd name="connsiteX0" fmla="*/ 6666 w 9143307"/>
              <a:gd name="connsiteY0" fmla="*/ 1165970 h 1197188"/>
              <a:gd name="connsiteX1" fmla="*/ 88853 w 9143307"/>
              <a:gd name="connsiteY1" fmla="*/ 148676 h 1197188"/>
              <a:gd name="connsiteX2" fmla="*/ 2051582 w 9143307"/>
              <a:gd name="connsiteY2" fmla="*/ 707124 h 1197188"/>
              <a:gd name="connsiteX3" fmla="*/ 7937800 w 9143307"/>
              <a:gd name="connsiteY3" fmla="*/ 1103242 h 1197188"/>
              <a:gd name="connsiteX4" fmla="*/ 9129658 w 9143307"/>
              <a:gd name="connsiteY4" fmla="*/ 42824 h 1197188"/>
              <a:gd name="connsiteX5" fmla="*/ 9143307 w 9143307"/>
              <a:gd name="connsiteY5" fmla="*/ 1128023 h 1197188"/>
              <a:gd name="connsiteX6" fmla="*/ 9074142 w 9143307"/>
              <a:gd name="connsiteY6" fmla="*/ 1197188 h 1197188"/>
              <a:gd name="connsiteX7" fmla="*/ 0 w 9143307"/>
              <a:gd name="connsiteY7" fmla="*/ 1188562 h 1197188"/>
              <a:gd name="connsiteX0" fmla="*/ 0 w 9136641"/>
              <a:gd name="connsiteY0" fmla="*/ 1165970 h 1200754"/>
              <a:gd name="connsiteX1" fmla="*/ 82187 w 9136641"/>
              <a:gd name="connsiteY1" fmla="*/ 148676 h 1200754"/>
              <a:gd name="connsiteX2" fmla="*/ 2044916 w 9136641"/>
              <a:gd name="connsiteY2" fmla="*/ 707124 h 1200754"/>
              <a:gd name="connsiteX3" fmla="*/ 7931134 w 9136641"/>
              <a:gd name="connsiteY3" fmla="*/ 1103242 h 1200754"/>
              <a:gd name="connsiteX4" fmla="*/ 9122992 w 9136641"/>
              <a:gd name="connsiteY4" fmla="*/ 42824 h 1200754"/>
              <a:gd name="connsiteX5" fmla="*/ 9136641 w 9136641"/>
              <a:gd name="connsiteY5" fmla="*/ 1128023 h 1200754"/>
              <a:gd name="connsiteX6" fmla="*/ 9067476 w 9136641"/>
              <a:gd name="connsiteY6" fmla="*/ 1197188 h 1200754"/>
              <a:gd name="connsiteX7" fmla="*/ 160714 w 9136641"/>
              <a:gd name="connsiteY7" fmla="*/ 1200754 h 1200754"/>
              <a:gd name="connsiteX0" fmla="*/ 106198 w 9195016"/>
              <a:gd name="connsiteY0" fmla="*/ 1214738 h 1214738"/>
              <a:gd name="connsiteX1" fmla="*/ 140562 w 9195016"/>
              <a:gd name="connsiteY1" fmla="*/ 148676 h 1214738"/>
              <a:gd name="connsiteX2" fmla="*/ 2103291 w 9195016"/>
              <a:gd name="connsiteY2" fmla="*/ 707124 h 1214738"/>
              <a:gd name="connsiteX3" fmla="*/ 7989509 w 9195016"/>
              <a:gd name="connsiteY3" fmla="*/ 1103242 h 1214738"/>
              <a:gd name="connsiteX4" fmla="*/ 9181367 w 9195016"/>
              <a:gd name="connsiteY4" fmla="*/ 42824 h 1214738"/>
              <a:gd name="connsiteX5" fmla="*/ 9195016 w 9195016"/>
              <a:gd name="connsiteY5" fmla="*/ 1128023 h 1214738"/>
              <a:gd name="connsiteX6" fmla="*/ 9125851 w 9195016"/>
              <a:gd name="connsiteY6" fmla="*/ 1197188 h 1214738"/>
              <a:gd name="connsiteX7" fmla="*/ 219089 w 9195016"/>
              <a:gd name="connsiteY7" fmla="*/ 1200754 h 1214738"/>
              <a:gd name="connsiteX0" fmla="*/ 0 w 9054454"/>
              <a:gd name="connsiteY0" fmla="*/ 148676 h 1200754"/>
              <a:gd name="connsiteX1" fmla="*/ 1962729 w 9054454"/>
              <a:gd name="connsiteY1" fmla="*/ 707124 h 1200754"/>
              <a:gd name="connsiteX2" fmla="*/ 7848947 w 9054454"/>
              <a:gd name="connsiteY2" fmla="*/ 1103242 h 1200754"/>
              <a:gd name="connsiteX3" fmla="*/ 9040805 w 9054454"/>
              <a:gd name="connsiteY3" fmla="*/ 42824 h 1200754"/>
              <a:gd name="connsiteX4" fmla="*/ 9054454 w 9054454"/>
              <a:gd name="connsiteY4" fmla="*/ 1128023 h 1200754"/>
              <a:gd name="connsiteX5" fmla="*/ 8985289 w 9054454"/>
              <a:gd name="connsiteY5" fmla="*/ 1197188 h 1200754"/>
              <a:gd name="connsiteX6" fmla="*/ 78527 w 9054454"/>
              <a:gd name="connsiteY6" fmla="*/ 1200754 h 1200754"/>
              <a:gd name="connsiteX0" fmla="*/ 29074 w 9083528"/>
              <a:gd name="connsiteY0" fmla="*/ 148676 h 1197188"/>
              <a:gd name="connsiteX1" fmla="*/ 1991803 w 9083528"/>
              <a:gd name="connsiteY1" fmla="*/ 707124 h 1197188"/>
              <a:gd name="connsiteX2" fmla="*/ 7878021 w 9083528"/>
              <a:gd name="connsiteY2" fmla="*/ 1103242 h 1197188"/>
              <a:gd name="connsiteX3" fmla="*/ 9069879 w 9083528"/>
              <a:gd name="connsiteY3" fmla="*/ 42824 h 1197188"/>
              <a:gd name="connsiteX4" fmla="*/ 9083528 w 9083528"/>
              <a:gd name="connsiteY4" fmla="*/ 1128023 h 1197188"/>
              <a:gd name="connsiteX5" fmla="*/ 9014363 w 9083528"/>
              <a:gd name="connsiteY5" fmla="*/ 1197188 h 1197188"/>
              <a:gd name="connsiteX6" fmla="*/ 0 w 9083528"/>
              <a:gd name="connsiteY6" fmla="*/ 1188562 h 1197188"/>
              <a:gd name="connsiteX0" fmla="*/ 57838 w 9083528"/>
              <a:gd name="connsiteY0" fmla="*/ 3577 h 2199953"/>
              <a:gd name="connsiteX1" fmla="*/ 1991803 w 9083528"/>
              <a:gd name="connsiteY1" fmla="*/ 1709889 h 2199953"/>
              <a:gd name="connsiteX2" fmla="*/ 7878021 w 9083528"/>
              <a:gd name="connsiteY2" fmla="*/ 2106007 h 2199953"/>
              <a:gd name="connsiteX3" fmla="*/ 9069879 w 9083528"/>
              <a:gd name="connsiteY3" fmla="*/ 1045589 h 2199953"/>
              <a:gd name="connsiteX4" fmla="*/ 9083528 w 9083528"/>
              <a:gd name="connsiteY4" fmla="*/ 2130788 h 2199953"/>
              <a:gd name="connsiteX5" fmla="*/ 9014363 w 9083528"/>
              <a:gd name="connsiteY5" fmla="*/ 2199953 h 2199953"/>
              <a:gd name="connsiteX6" fmla="*/ 0 w 9083528"/>
              <a:gd name="connsiteY6" fmla="*/ 2191327 h 2199953"/>
              <a:gd name="connsiteX0" fmla="*/ 57838 w 9091325"/>
              <a:gd name="connsiteY0" fmla="*/ 3577 h 2291545"/>
              <a:gd name="connsiteX1" fmla="*/ 1991803 w 9091325"/>
              <a:gd name="connsiteY1" fmla="*/ 1709889 h 2291545"/>
              <a:gd name="connsiteX2" fmla="*/ 7878021 w 9091325"/>
              <a:gd name="connsiteY2" fmla="*/ 2106007 h 2291545"/>
              <a:gd name="connsiteX3" fmla="*/ 9089053 w 9091325"/>
              <a:gd name="connsiteY3" fmla="*/ 306287 h 2291545"/>
              <a:gd name="connsiteX4" fmla="*/ 9083528 w 9091325"/>
              <a:gd name="connsiteY4" fmla="*/ 2130788 h 2291545"/>
              <a:gd name="connsiteX5" fmla="*/ 9014363 w 9091325"/>
              <a:gd name="connsiteY5" fmla="*/ 2199953 h 2291545"/>
              <a:gd name="connsiteX6" fmla="*/ 0 w 9091325"/>
              <a:gd name="connsiteY6" fmla="*/ 2191327 h 2291545"/>
              <a:gd name="connsiteX0" fmla="*/ 57838 w 9091325"/>
              <a:gd name="connsiteY0" fmla="*/ 3380 h 2291348"/>
              <a:gd name="connsiteX1" fmla="*/ 1991803 w 9091325"/>
              <a:gd name="connsiteY1" fmla="*/ 1709692 h 2291348"/>
              <a:gd name="connsiteX2" fmla="*/ 7647913 w 9091325"/>
              <a:gd name="connsiteY2" fmla="*/ 1570789 h 2291348"/>
              <a:gd name="connsiteX3" fmla="*/ 9089053 w 9091325"/>
              <a:gd name="connsiteY3" fmla="*/ 306090 h 2291348"/>
              <a:gd name="connsiteX4" fmla="*/ 9083528 w 9091325"/>
              <a:gd name="connsiteY4" fmla="*/ 2130591 h 2291348"/>
              <a:gd name="connsiteX5" fmla="*/ 9014363 w 9091325"/>
              <a:gd name="connsiteY5" fmla="*/ 2199756 h 2291348"/>
              <a:gd name="connsiteX6" fmla="*/ 0 w 9091325"/>
              <a:gd name="connsiteY6" fmla="*/ 2191130 h 2291348"/>
              <a:gd name="connsiteX0" fmla="*/ 57838 w 9091325"/>
              <a:gd name="connsiteY0" fmla="*/ 6163 h 2294131"/>
              <a:gd name="connsiteX1" fmla="*/ 2854708 w 9091325"/>
              <a:gd name="connsiteY1" fmla="*/ 992628 h 2294131"/>
              <a:gd name="connsiteX2" fmla="*/ 7647913 w 9091325"/>
              <a:gd name="connsiteY2" fmla="*/ 1573572 h 2294131"/>
              <a:gd name="connsiteX3" fmla="*/ 9089053 w 9091325"/>
              <a:gd name="connsiteY3" fmla="*/ 308873 h 2294131"/>
              <a:gd name="connsiteX4" fmla="*/ 9083528 w 9091325"/>
              <a:gd name="connsiteY4" fmla="*/ 2133374 h 2294131"/>
              <a:gd name="connsiteX5" fmla="*/ 9014363 w 9091325"/>
              <a:gd name="connsiteY5" fmla="*/ 2202539 h 2294131"/>
              <a:gd name="connsiteX6" fmla="*/ 0 w 9091325"/>
              <a:gd name="connsiteY6" fmla="*/ 2193913 h 2294131"/>
              <a:gd name="connsiteX0" fmla="*/ 57838 w 9763788"/>
              <a:gd name="connsiteY0" fmla="*/ 6163 h 2202539"/>
              <a:gd name="connsiteX1" fmla="*/ 2854708 w 9763788"/>
              <a:gd name="connsiteY1" fmla="*/ 992628 h 2202539"/>
              <a:gd name="connsiteX2" fmla="*/ 7647913 w 9763788"/>
              <a:gd name="connsiteY2" fmla="*/ 1573572 h 2202539"/>
              <a:gd name="connsiteX3" fmla="*/ 9089053 w 9763788"/>
              <a:gd name="connsiteY3" fmla="*/ 308873 h 2202539"/>
              <a:gd name="connsiteX4" fmla="*/ 9014363 w 9763788"/>
              <a:gd name="connsiteY4" fmla="*/ 2202539 h 2202539"/>
              <a:gd name="connsiteX5" fmla="*/ 0 w 9763788"/>
              <a:gd name="connsiteY5" fmla="*/ 2193913 h 2202539"/>
              <a:gd name="connsiteX0" fmla="*/ 57838 w 9763788"/>
              <a:gd name="connsiteY0" fmla="*/ 6163 h 2202539"/>
              <a:gd name="connsiteX1" fmla="*/ 2854708 w 9763788"/>
              <a:gd name="connsiteY1" fmla="*/ 992628 h 2202539"/>
              <a:gd name="connsiteX2" fmla="*/ 7647913 w 9763788"/>
              <a:gd name="connsiteY2" fmla="*/ 1573572 h 2202539"/>
              <a:gd name="connsiteX3" fmla="*/ 9089053 w 9763788"/>
              <a:gd name="connsiteY3" fmla="*/ 308873 h 2202539"/>
              <a:gd name="connsiteX4" fmla="*/ 9014363 w 9763788"/>
              <a:gd name="connsiteY4" fmla="*/ 2202539 h 2202539"/>
              <a:gd name="connsiteX5" fmla="*/ 0 w 9763788"/>
              <a:gd name="connsiteY5" fmla="*/ 2193913 h 2202539"/>
              <a:gd name="connsiteX0" fmla="*/ 57838 w 9705833"/>
              <a:gd name="connsiteY0" fmla="*/ 6163 h 2202539"/>
              <a:gd name="connsiteX1" fmla="*/ 2854708 w 9705833"/>
              <a:gd name="connsiteY1" fmla="*/ 992628 h 2202539"/>
              <a:gd name="connsiteX2" fmla="*/ 7647913 w 9705833"/>
              <a:gd name="connsiteY2" fmla="*/ 1573572 h 2202539"/>
              <a:gd name="connsiteX3" fmla="*/ 9089053 w 9705833"/>
              <a:gd name="connsiteY3" fmla="*/ 308873 h 2202539"/>
              <a:gd name="connsiteX4" fmla="*/ 9014363 w 9705833"/>
              <a:gd name="connsiteY4" fmla="*/ 2202539 h 2202539"/>
              <a:gd name="connsiteX5" fmla="*/ 0 w 9705833"/>
              <a:gd name="connsiteY5" fmla="*/ 2193913 h 2202539"/>
              <a:gd name="connsiteX0" fmla="*/ 57838 w 9954461"/>
              <a:gd name="connsiteY0" fmla="*/ 6163 h 2202539"/>
              <a:gd name="connsiteX1" fmla="*/ 2854708 w 9954461"/>
              <a:gd name="connsiteY1" fmla="*/ 992628 h 2202539"/>
              <a:gd name="connsiteX2" fmla="*/ 7647913 w 9954461"/>
              <a:gd name="connsiteY2" fmla="*/ 1573572 h 2202539"/>
              <a:gd name="connsiteX3" fmla="*/ 9089053 w 9954461"/>
              <a:gd name="connsiteY3" fmla="*/ 308873 h 2202539"/>
              <a:gd name="connsiteX4" fmla="*/ 9684297 w 9954461"/>
              <a:gd name="connsiteY4" fmla="*/ 1586313 h 2202539"/>
              <a:gd name="connsiteX5" fmla="*/ 9014363 w 9954461"/>
              <a:gd name="connsiteY5" fmla="*/ 2202539 h 2202539"/>
              <a:gd name="connsiteX6" fmla="*/ 0 w 9954461"/>
              <a:gd name="connsiteY6" fmla="*/ 2193913 h 2202539"/>
              <a:gd name="connsiteX0" fmla="*/ 57838 w 9740198"/>
              <a:gd name="connsiteY0" fmla="*/ 6163 h 2202539"/>
              <a:gd name="connsiteX1" fmla="*/ 2854708 w 9740198"/>
              <a:gd name="connsiteY1" fmla="*/ 992628 h 2202539"/>
              <a:gd name="connsiteX2" fmla="*/ 7647913 w 9740198"/>
              <a:gd name="connsiteY2" fmla="*/ 1573572 h 2202539"/>
              <a:gd name="connsiteX3" fmla="*/ 9089053 w 9740198"/>
              <a:gd name="connsiteY3" fmla="*/ 308873 h 2202539"/>
              <a:gd name="connsiteX4" fmla="*/ 9057336 w 9740198"/>
              <a:gd name="connsiteY4" fmla="*/ 1536618 h 2202539"/>
              <a:gd name="connsiteX5" fmla="*/ 9014363 w 9740198"/>
              <a:gd name="connsiteY5" fmla="*/ 2202539 h 2202539"/>
              <a:gd name="connsiteX6" fmla="*/ 0 w 9740198"/>
              <a:gd name="connsiteY6" fmla="*/ 2193913 h 2202539"/>
              <a:gd name="connsiteX0" fmla="*/ 57838 w 9754159"/>
              <a:gd name="connsiteY0" fmla="*/ 6163 h 2202539"/>
              <a:gd name="connsiteX1" fmla="*/ 2854708 w 9754159"/>
              <a:gd name="connsiteY1" fmla="*/ 992628 h 2202539"/>
              <a:gd name="connsiteX2" fmla="*/ 7647913 w 9754159"/>
              <a:gd name="connsiteY2" fmla="*/ 1573572 h 2202539"/>
              <a:gd name="connsiteX3" fmla="*/ 9089053 w 9754159"/>
              <a:gd name="connsiteY3" fmla="*/ 308873 h 2202539"/>
              <a:gd name="connsiteX4" fmla="*/ 9057336 w 9754159"/>
              <a:gd name="connsiteY4" fmla="*/ 1536618 h 2202539"/>
              <a:gd name="connsiteX5" fmla="*/ 9096522 w 9754159"/>
              <a:gd name="connsiteY5" fmla="*/ 1993817 h 2202539"/>
              <a:gd name="connsiteX6" fmla="*/ 9014363 w 9754159"/>
              <a:gd name="connsiteY6" fmla="*/ 2202539 h 2202539"/>
              <a:gd name="connsiteX7" fmla="*/ 0 w 9754159"/>
              <a:gd name="connsiteY7" fmla="*/ 2193913 h 2202539"/>
              <a:gd name="connsiteX0" fmla="*/ 57838 w 9693764"/>
              <a:gd name="connsiteY0" fmla="*/ 6163 h 2202539"/>
              <a:gd name="connsiteX1" fmla="*/ 2854708 w 9693764"/>
              <a:gd name="connsiteY1" fmla="*/ 992628 h 2202539"/>
              <a:gd name="connsiteX2" fmla="*/ 7647913 w 9693764"/>
              <a:gd name="connsiteY2" fmla="*/ 1573572 h 2202539"/>
              <a:gd name="connsiteX3" fmla="*/ 9089053 w 9693764"/>
              <a:gd name="connsiteY3" fmla="*/ 308873 h 2202539"/>
              <a:gd name="connsiteX4" fmla="*/ 9057336 w 9693764"/>
              <a:gd name="connsiteY4" fmla="*/ 1536618 h 2202539"/>
              <a:gd name="connsiteX5" fmla="*/ 9014363 w 9693764"/>
              <a:gd name="connsiteY5" fmla="*/ 2202539 h 2202539"/>
              <a:gd name="connsiteX6" fmla="*/ 0 w 9693764"/>
              <a:gd name="connsiteY6" fmla="*/ 2193913 h 2202539"/>
              <a:gd name="connsiteX0" fmla="*/ 57838 w 9581381"/>
              <a:gd name="connsiteY0" fmla="*/ 6163 h 2311869"/>
              <a:gd name="connsiteX1" fmla="*/ 2854708 w 9581381"/>
              <a:gd name="connsiteY1" fmla="*/ 992628 h 2311869"/>
              <a:gd name="connsiteX2" fmla="*/ 7647913 w 9581381"/>
              <a:gd name="connsiteY2" fmla="*/ 1573572 h 2311869"/>
              <a:gd name="connsiteX3" fmla="*/ 9089053 w 9581381"/>
              <a:gd name="connsiteY3" fmla="*/ 308873 h 2311869"/>
              <a:gd name="connsiteX4" fmla="*/ 9057336 w 9581381"/>
              <a:gd name="connsiteY4" fmla="*/ 1536618 h 2311869"/>
              <a:gd name="connsiteX5" fmla="*/ 8857623 w 9581381"/>
              <a:gd name="connsiteY5" fmla="*/ 2311869 h 2311869"/>
              <a:gd name="connsiteX6" fmla="*/ 0 w 9581381"/>
              <a:gd name="connsiteY6" fmla="*/ 2193913 h 2311869"/>
              <a:gd name="connsiteX0" fmla="*/ 57838 w 9581381"/>
              <a:gd name="connsiteY0" fmla="*/ 6163 h 2465097"/>
              <a:gd name="connsiteX1" fmla="*/ 2854708 w 9581381"/>
              <a:gd name="connsiteY1" fmla="*/ 992628 h 2465097"/>
              <a:gd name="connsiteX2" fmla="*/ 7647913 w 9581381"/>
              <a:gd name="connsiteY2" fmla="*/ 1573572 h 2465097"/>
              <a:gd name="connsiteX3" fmla="*/ 9089053 w 9581381"/>
              <a:gd name="connsiteY3" fmla="*/ 308873 h 2465097"/>
              <a:gd name="connsiteX4" fmla="*/ 9057336 w 9581381"/>
              <a:gd name="connsiteY4" fmla="*/ 1536618 h 2465097"/>
              <a:gd name="connsiteX5" fmla="*/ 8857623 w 9581381"/>
              <a:gd name="connsiteY5" fmla="*/ 2311869 h 2465097"/>
              <a:gd name="connsiteX6" fmla="*/ 0 w 9581381"/>
              <a:gd name="connsiteY6" fmla="*/ 2193913 h 2465097"/>
              <a:gd name="connsiteX0" fmla="*/ 57838 w 9188294"/>
              <a:gd name="connsiteY0" fmla="*/ 6163 h 2465097"/>
              <a:gd name="connsiteX1" fmla="*/ 2854708 w 9188294"/>
              <a:gd name="connsiteY1" fmla="*/ 992628 h 2465097"/>
              <a:gd name="connsiteX2" fmla="*/ 7647913 w 9188294"/>
              <a:gd name="connsiteY2" fmla="*/ 1573572 h 2465097"/>
              <a:gd name="connsiteX3" fmla="*/ 9089053 w 9188294"/>
              <a:gd name="connsiteY3" fmla="*/ 308873 h 2465097"/>
              <a:gd name="connsiteX4" fmla="*/ 9057336 w 9188294"/>
              <a:gd name="connsiteY4" fmla="*/ 1536618 h 2465097"/>
              <a:gd name="connsiteX5" fmla="*/ 8857623 w 9188294"/>
              <a:gd name="connsiteY5" fmla="*/ 2311869 h 2465097"/>
              <a:gd name="connsiteX6" fmla="*/ 0 w 9188294"/>
              <a:gd name="connsiteY6" fmla="*/ 2193913 h 2465097"/>
              <a:gd name="connsiteX0" fmla="*/ 57838 w 9188294"/>
              <a:gd name="connsiteY0" fmla="*/ 6163 h 2318597"/>
              <a:gd name="connsiteX1" fmla="*/ 2854708 w 9188294"/>
              <a:gd name="connsiteY1" fmla="*/ 992628 h 2318597"/>
              <a:gd name="connsiteX2" fmla="*/ 7647913 w 9188294"/>
              <a:gd name="connsiteY2" fmla="*/ 1573572 h 2318597"/>
              <a:gd name="connsiteX3" fmla="*/ 9089053 w 9188294"/>
              <a:gd name="connsiteY3" fmla="*/ 308873 h 2318597"/>
              <a:gd name="connsiteX4" fmla="*/ 9057336 w 9188294"/>
              <a:gd name="connsiteY4" fmla="*/ 1536618 h 2318597"/>
              <a:gd name="connsiteX5" fmla="*/ 9103421 w 9188294"/>
              <a:gd name="connsiteY5" fmla="*/ 2109989 h 2318597"/>
              <a:gd name="connsiteX6" fmla="*/ 0 w 9188294"/>
              <a:gd name="connsiteY6" fmla="*/ 2193913 h 2318597"/>
              <a:gd name="connsiteX0" fmla="*/ 57838 w 9188294"/>
              <a:gd name="connsiteY0" fmla="*/ 6163 h 2318597"/>
              <a:gd name="connsiteX1" fmla="*/ 2854708 w 9188294"/>
              <a:gd name="connsiteY1" fmla="*/ 992628 h 2318597"/>
              <a:gd name="connsiteX2" fmla="*/ 7647913 w 9188294"/>
              <a:gd name="connsiteY2" fmla="*/ 1573572 h 2318597"/>
              <a:gd name="connsiteX3" fmla="*/ 9089053 w 9188294"/>
              <a:gd name="connsiteY3" fmla="*/ 308873 h 2318597"/>
              <a:gd name="connsiteX4" fmla="*/ 9057336 w 9188294"/>
              <a:gd name="connsiteY4" fmla="*/ 1536618 h 2318597"/>
              <a:gd name="connsiteX5" fmla="*/ 9103421 w 9188294"/>
              <a:gd name="connsiteY5" fmla="*/ 2109989 h 2318597"/>
              <a:gd name="connsiteX6" fmla="*/ 0 w 9188294"/>
              <a:gd name="connsiteY6" fmla="*/ 2193913 h 2318597"/>
              <a:gd name="connsiteX0" fmla="*/ 57838 w 9188294"/>
              <a:gd name="connsiteY0" fmla="*/ 6163 h 2201471"/>
              <a:gd name="connsiteX1" fmla="*/ 2854708 w 9188294"/>
              <a:gd name="connsiteY1" fmla="*/ 992628 h 2201471"/>
              <a:gd name="connsiteX2" fmla="*/ 7647913 w 9188294"/>
              <a:gd name="connsiteY2" fmla="*/ 1573572 h 2201471"/>
              <a:gd name="connsiteX3" fmla="*/ 9089053 w 9188294"/>
              <a:gd name="connsiteY3" fmla="*/ 308873 h 2201471"/>
              <a:gd name="connsiteX4" fmla="*/ 9057336 w 9188294"/>
              <a:gd name="connsiteY4" fmla="*/ 1536618 h 2201471"/>
              <a:gd name="connsiteX5" fmla="*/ 9103421 w 9188294"/>
              <a:gd name="connsiteY5" fmla="*/ 2109989 h 2201471"/>
              <a:gd name="connsiteX6" fmla="*/ 0 w 9188294"/>
              <a:gd name="connsiteY6" fmla="*/ 2193913 h 2201471"/>
              <a:gd name="connsiteX0" fmla="*/ 57838 w 9188294"/>
              <a:gd name="connsiteY0" fmla="*/ 6163 h 2206961"/>
              <a:gd name="connsiteX1" fmla="*/ 2854708 w 9188294"/>
              <a:gd name="connsiteY1" fmla="*/ 992628 h 2206961"/>
              <a:gd name="connsiteX2" fmla="*/ 7647913 w 9188294"/>
              <a:gd name="connsiteY2" fmla="*/ 1573572 h 2206961"/>
              <a:gd name="connsiteX3" fmla="*/ 9089053 w 9188294"/>
              <a:gd name="connsiteY3" fmla="*/ 308873 h 2206961"/>
              <a:gd name="connsiteX4" fmla="*/ 9057336 w 9188294"/>
              <a:gd name="connsiteY4" fmla="*/ 1536618 h 2206961"/>
              <a:gd name="connsiteX5" fmla="*/ 9103421 w 9188294"/>
              <a:gd name="connsiteY5" fmla="*/ 2109989 h 2206961"/>
              <a:gd name="connsiteX6" fmla="*/ 0 w 9188294"/>
              <a:gd name="connsiteY6" fmla="*/ 2193913 h 2206961"/>
              <a:gd name="connsiteX0" fmla="*/ 57838 w 9188294"/>
              <a:gd name="connsiteY0" fmla="*/ 6163 h 2234144"/>
              <a:gd name="connsiteX1" fmla="*/ 2854708 w 9188294"/>
              <a:gd name="connsiteY1" fmla="*/ 992628 h 2234144"/>
              <a:gd name="connsiteX2" fmla="*/ 7647913 w 9188294"/>
              <a:gd name="connsiteY2" fmla="*/ 1573572 h 2234144"/>
              <a:gd name="connsiteX3" fmla="*/ 9089053 w 9188294"/>
              <a:gd name="connsiteY3" fmla="*/ 308873 h 2234144"/>
              <a:gd name="connsiteX4" fmla="*/ 9057336 w 9188294"/>
              <a:gd name="connsiteY4" fmla="*/ 1536618 h 2234144"/>
              <a:gd name="connsiteX5" fmla="*/ 8986376 w 9188294"/>
              <a:gd name="connsiteY5" fmla="*/ 2193117 h 2234144"/>
              <a:gd name="connsiteX6" fmla="*/ 0 w 9188294"/>
              <a:gd name="connsiteY6" fmla="*/ 2193913 h 2234144"/>
              <a:gd name="connsiteX0" fmla="*/ 57838 w 9188294"/>
              <a:gd name="connsiteY0" fmla="*/ 6163 h 2213076"/>
              <a:gd name="connsiteX1" fmla="*/ 2854708 w 9188294"/>
              <a:gd name="connsiteY1" fmla="*/ 992628 h 2213076"/>
              <a:gd name="connsiteX2" fmla="*/ 7647913 w 9188294"/>
              <a:gd name="connsiteY2" fmla="*/ 1573572 h 2213076"/>
              <a:gd name="connsiteX3" fmla="*/ 9089053 w 9188294"/>
              <a:gd name="connsiteY3" fmla="*/ 308873 h 2213076"/>
              <a:gd name="connsiteX4" fmla="*/ 9057336 w 9188294"/>
              <a:gd name="connsiteY4" fmla="*/ 1536618 h 2213076"/>
              <a:gd name="connsiteX5" fmla="*/ 8986376 w 9188294"/>
              <a:gd name="connsiteY5" fmla="*/ 2193117 h 2213076"/>
              <a:gd name="connsiteX6" fmla="*/ 0 w 9188294"/>
              <a:gd name="connsiteY6" fmla="*/ 2193913 h 2213076"/>
              <a:gd name="connsiteX0" fmla="*/ 57838 w 9188294"/>
              <a:gd name="connsiteY0" fmla="*/ 6163 h 2213076"/>
              <a:gd name="connsiteX1" fmla="*/ 2854708 w 9188294"/>
              <a:gd name="connsiteY1" fmla="*/ 992628 h 2213076"/>
              <a:gd name="connsiteX2" fmla="*/ 7647913 w 9188294"/>
              <a:gd name="connsiteY2" fmla="*/ 1573572 h 2213076"/>
              <a:gd name="connsiteX3" fmla="*/ 9089053 w 9188294"/>
              <a:gd name="connsiteY3" fmla="*/ 308873 h 2213076"/>
              <a:gd name="connsiteX4" fmla="*/ 9057336 w 9188294"/>
              <a:gd name="connsiteY4" fmla="*/ 1536618 h 2213076"/>
              <a:gd name="connsiteX5" fmla="*/ 8986376 w 9188294"/>
              <a:gd name="connsiteY5" fmla="*/ 2193117 h 2213076"/>
              <a:gd name="connsiteX6" fmla="*/ 0 w 9188294"/>
              <a:gd name="connsiteY6" fmla="*/ 2193913 h 2213076"/>
              <a:gd name="connsiteX0" fmla="*/ 57838 w 9188294"/>
              <a:gd name="connsiteY0" fmla="*/ 6163 h 2213076"/>
              <a:gd name="connsiteX1" fmla="*/ 2854708 w 9188294"/>
              <a:gd name="connsiteY1" fmla="*/ 992628 h 2213076"/>
              <a:gd name="connsiteX2" fmla="*/ 7647913 w 9188294"/>
              <a:gd name="connsiteY2" fmla="*/ 1573572 h 2213076"/>
              <a:gd name="connsiteX3" fmla="*/ 9089053 w 9188294"/>
              <a:gd name="connsiteY3" fmla="*/ 308873 h 2213076"/>
              <a:gd name="connsiteX4" fmla="*/ 9057336 w 9188294"/>
              <a:gd name="connsiteY4" fmla="*/ 1536618 h 2213076"/>
              <a:gd name="connsiteX5" fmla="*/ 9056605 w 9188294"/>
              <a:gd name="connsiteY5" fmla="*/ 2193117 h 2213076"/>
              <a:gd name="connsiteX6" fmla="*/ 0 w 9188294"/>
              <a:gd name="connsiteY6" fmla="*/ 2193913 h 2213076"/>
              <a:gd name="connsiteX0" fmla="*/ 57838 w 9188294"/>
              <a:gd name="connsiteY0" fmla="*/ 6163 h 2213076"/>
              <a:gd name="connsiteX1" fmla="*/ 2854708 w 9188294"/>
              <a:gd name="connsiteY1" fmla="*/ 992628 h 2213076"/>
              <a:gd name="connsiteX2" fmla="*/ 7647913 w 9188294"/>
              <a:gd name="connsiteY2" fmla="*/ 1573572 h 2213076"/>
              <a:gd name="connsiteX3" fmla="*/ 9089053 w 9188294"/>
              <a:gd name="connsiteY3" fmla="*/ 308873 h 2213076"/>
              <a:gd name="connsiteX4" fmla="*/ 9057336 w 9188294"/>
              <a:gd name="connsiteY4" fmla="*/ 1536618 h 2213076"/>
              <a:gd name="connsiteX5" fmla="*/ 9056605 w 9188294"/>
              <a:gd name="connsiteY5" fmla="*/ 2193117 h 2213076"/>
              <a:gd name="connsiteX6" fmla="*/ 0 w 9188294"/>
              <a:gd name="connsiteY6" fmla="*/ 2193913 h 2213076"/>
              <a:gd name="connsiteX0" fmla="*/ 57838 w 9188294"/>
              <a:gd name="connsiteY0" fmla="*/ 6163 h 2213076"/>
              <a:gd name="connsiteX1" fmla="*/ 2854708 w 9188294"/>
              <a:gd name="connsiteY1" fmla="*/ 992628 h 2213076"/>
              <a:gd name="connsiteX2" fmla="*/ 7647913 w 9188294"/>
              <a:gd name="connsiteY2" fmla="*/ 1573572 h 2213076"/>
              <a:gd name="connsiteX3" fmla="*/ 9089053 w 9188294"/>
              <a:gd name="connsiteY3" fmla="*/ 308873 h 2213076"/>
              <a:gd name="connsiteX4" fmla="*/ 9057336 w 9188294"/>
              <a:gd name="connsiteY4" fmla="*/ 1536618 h 2213076"/>
              <a:gd name="connsiteX5" fmla="*/ 9056605 w 9188294"/>
              <a:gd name="connsiteY5" fmla="*/ 2193117 h 2213076"/>
              <a:gd name="connsiteX6" fmla="*/ 0 w 9188294"/>
              <a:gd name="connsiteY6" fmla="*/ 2193913 h 2213076"/>
              <a:gd name="connsiteX0" fmla="*/ 0 w 9247502"/>
              <a:gd name="connsiteY0" fmla="*/ 6027 h 2236690"/>
              <a:gd name="connsiteX1" fmla="*/ 2913916 w 9247502"/>
              <a:gd name="connsiteY1" fmla="*/ 1016242 h 2236690"/>
              <a:gd name="connsiteX2" fmla="*/ 7707121 w 9247502"/>
              <a:gd name="connsiteY2" fmla="*/ 1597186 h 2236690"/>
              <a:gd name="connsiteX3" fmla="*/ 9148261 w 9247502"/>
              <a:gd name="connsiteY3" fmla="*/ 332487 h 2236690"/>
              <a:gd name="connsiteX4" fmla="*/ 9116544 w 9247502"/>
              <a:gd name="connsiteY4" fmla="*/ 1560232 h 2236690"/>
              <a:gd name="connsiteX5" fmla="*/ 9115813 w 9247502"/>
              <a:gd name="connsiteY5" fmla="*/ 2216731 h 2236690"/>
              <a:gd name="connsiteX6" fmla="*/ 59208 w 9247502"/>
              <a:gd name="connsiteY6" fmla="*/ 2217527 h 2236690"/>
              <a:gd name="connsiteX0" fmla="*/ 69543 w 9188294"/>
              <a:gd name="connsiteY0" fmla="*/ 5961 h 2248500"/>
              <a:gd name="connsiteX1" fmla="*/ 2854708 w 9188294"/>
              <a:gd name="connsiteY1" fmla="*/ 1028052 h 2248500"/>
              <a:gd name="connsiteX2" fmla="*/ 7647913 w 9188294"/>
              <a:gd name="connsiteY2" fmla="*/ 1608996 h 2248500"/>
              <a:gd name="connsiteX3" fmla="*/ 9089053 w 9188294"/>
              <a:gd name="connsiteY3" fmla="*/ 344297 h 2248500"/>
              <a:gd name="connsiteX4" fmla="*/ 9057336 w 9188294"/>
              <a:gd name="connsiteY4" fmla="*/ 1572042 h 2248500"/>
              <a:gd name="connsiteX5" fmla="*/ 9056605 w 9188294"/>
              <a:gd name="connsiteY5" fmla="*/ 2228541 h 2248500"/>
              <a:gd name="connsiteX6" fmla="*/ 0 w 9188294"/>
              <a:gd name="connsiteY6" fmla="*/ 2229337 h 2248500"/>
              <a:gd name="connsiteX0" fmla="*/ 0 w 9200683"/>
              <a:gd name="connsiteY0" fmla="*/ 5771 h 2283936"/>
              <a:gd name="connsiteX1" fmla="*/ 2867097 w 9200683"/>
              <a:gd name="connsiteY1" fmla="*/ 1063488 h 2283936"/>
              <a:gd name="connsiteX2" fmla="*/ 7660302 w 9200683"/>
              <a:gd name="connsiteY2" fmla="*/ 1644432 h 2283936"/>
              <a:gd name="connsiteX3" fmla="*/ 9101442 w 9200683"/>
              <a:gd name="connsiteY3" fmla="*/ 379733 h 2283936"/>
              <a:gd name="connsiteX4" fmla="*/ 9069725 w 9200683"/>
              <a:gd name="connsiteY4" fmla="*/ 1607478 h 2283936"/>
              <a:gd name="connsiteX5" fmla="*/ 9068994 w 9200683"/>
              <a:gd name="connsiteY5" fmla="*/ 2263977 h 2283936"/>
              <a:gd name="connsiteX6" fmla="*/ 12389 w 9200683"/>
              <a:gd name="connsiteY6" fmla="*/ 2264773 h 2283936"/>
              <a:gd name="connsiteX0" fmla="*/ 0 w 9200683"/>
              <a:gd name="connsiteY0" fmla="*/ 5771 h 2283936"/>
              <a:gd name="connsiteX1" fmla="*/ 2867097 w 9200683"/>
              <a:gd name="connsiteY1" fmla="*/ 1063488 h 2283936"/>
              <a:gd name="connsiteX2" fmla="*/ 7660302 w 9200683"/>
              <a:gd name="connsiteY2" fmla="*/ 1644432 h 2283936"/>
              <a:gd name="connsiteX3" fmla="*/ 9101442 w 9200683"/>
              <a:gd name="connsiteY3" fmla="*/ 379733 h 2283936"/>
              <a:gd name="connsiteX4" fmla="*/ 9069725 w 9200683"/>
              <a:gd name="connsiteY4" fmla="*/ 1607478 h 2283936"/>
              <a:gd name="connsiteX5" fmla="*/ 9068994 w 9200683"/>
              <a:gd name="connsiteY5" fmla="*/ 2263977 h 2283936"/>
              <a:gd name="connsiteX6" fmla="*/ 12389 w 9200683"/>
              <a:gd name="connsiteY6" fmla="*/ 2264773 h 2283936"/>
              <a:gd name="connsiteX0" fmla="*/ 0 w 9104308"/>
              <a:gd name="connsiteY0" fmla="*/ 5771 h 2283936"/>
              <a:gd name="connsiteX1" fmla="*/ 2867097 w 9104308"/>
              <a:gd name="connsiteY1" fmla="*/ 1063488 h 2283936"/>
              <a:gd name="connsiteX2" fmla="*/ 7660302 w 9104308"/>
              <a:gd name="connsiteY2" fmla="*/ 1644432 h 2283936"/>
              <a:gd name="connsiteX3" fmla="*/ 9101442 w 9104308"/>
              <a:gd name="connsiteY3" fmla="*/ 379733 h 2283936"/>
              <a:gd name="connsiteX4" fmla="*/ 9069725 w 9104308"/>
              <a:gd name="connsiteY4" fmla="*/ 1607478 h 2283936"/>
              <a:gd name="connsiteX5" fmla="*/ 9068994 w 9104308"/>
              <a:gd name="connsiteY5" fmla="*/ 2263977 h 2283936"/>
              <a:gd name="connsiteX6" fmla="*/ 12389 w 9104308"/>
              <a:gd name="connsiteY6" fmla="*/ 2264773 h 2283936"/>
              <a:gd name="connsiteX0" fmla="*/ 0 w 9233465"/>
              <a:gd name="connsiteY0" fmla="*/ 5728 h 2283893"/>
              <a:gd name="connsiteX1" fmla="*/ 2867097 w 9233465"/>
              <a:gd name="connsiteY1" fmla="*/ 1063445 h 2283893"/>
              <a:gd name="connsiteX2" fmla="*/ 7216827 w 9233465"/>
              <a:gd name="connsiteY2" fmla="*/ 1600846 h 2283893"/>
              <a:gd name="connsiteX3" fmla="*/ 9101442 w 9233465"/>
              <a:gd name="connsiteY3" fmla="*/ 379690 h 2283893"/>
              <a:gd name="connsiteX4" fmla="*/ 9069725 w 9233465"/>
              <a:gd name="connsiteY4" fmla="*/ 1607435 h 2283893"/>
              <a:gd name="connsiteX5" fmla="*/ 9068994 w 9233465"/>
              <a:gd name="connsiteY5" fmla="*/ 2263934 h 2283893"/>
              <a:gd name="connsiteX6" fmla="*/ 12389 w 9233465"/>
              <a:gd name="connsiteY6" fmla="*/ 2264730 h 2283893"/>
              <a:gd name="connsiteX0" fmla="*/ 0 w 9233465"/>
              <a:gd name="connsiteY0" fmla="*/ 5728 h 2283893"/>
              <a:gd name="connsiteX1" fmla="*/ 2867097 w 9233465"/>
              <a:gd name="connsiteY1" fmla="*/ 1063445 h 2283893"/>
              <a:gd name="connsiteX2" fmla="*/ 7216827 w 9233465"/>
              <a:gd name="connsiteY2" fmla="*/ 1600846 h 2283893"/>
              <a:gd name="connsiteX3" fmla="*/ 9101442 w 9233465"/>
              <a:gd name="connsiteY3" fmla="*/ 379690 h 2283893"/>
              <a:gd name="connsiteX4" fmla="*/ 9069725 w 9233465"/>
              <a:gd name="connsiteY4" fmla="*/ 1607435 h 2283893"/>
              <a:gd name="connsiteX5" fmla="*/ 9068994 w 9233465"/>
              <a:gd name="connsiteY5" fmla="*/ 2263934 h 2283893"/>
              <a:gd name="connsiteX6" fmla="*/ 12389 w 9233465"/>
              <a:gd name="connsiteY6" fmla="*/ 2264730 h 2283893"/>
              <a:gd name="connsiteX0" fmla="*/ 0 w 9153254"/>
              <a:gd name="connsiteY0" fmla="*/ 5728 h 2283893"/>
              <a:gd name="connsiteX1" fmla="*/ 2867097 w 9153254"/>
              <a:gd name="connsiteY1" fmla="*/ 1063445 h 2283893"/>
              <a:gd name="connsiteX2" fmla="*/ 7216827 w 9153254"/>
              <a:gd name="connsiteY2" fmla="*/ 1600846 h 2283893"/>
              <a:gd name="connsiteX3" fmla="*/ 8986997 w 9153254"/>
              <a:gd name="connsiteY3" fmla="*/ 336147 h 2283893"/>
              <a:gd name="connsiteX4" fmla="*/ 9069725 w 9153254"/>
              <a:gd name="connsiteY4" fmla="*/ 1607435 h 2283893"/>
              <a:gd name="connsiteX5" fmla="*/ 9068994 w 9153254"/>
              <a:gd name="connsiteY5" fmla="*/ 2263934 h 2283893"/>
              <a:gd name="connsiteX6" fmla="*/ 12389 w 9153254"/>
              <a:gd name="connsiteY6" fmla="*/ 2264730 h 2283893"/>
              <a:gd name="connsiteX0" fmla="*/ 0 w 9072245"/>
              <a:gd name="connsiteY0" fmla="*/ 5728 h 2283893"/>
              <a:gd name="connsiteX1" fmla="*/ 2867097 w 9072245"/>
              <a:gd name="connsiteY1" fmla="*/ 1063445 h 2283893"/>
              <a:gd name="connsiteX2" fmla="*/ 7216827 w 9072245"/>
              <a:gd name="connsiteY2" fmla="*/ 1600846 h 2283893"/>
              <a:gd name="connsiteX3" fmla="*/ 8986997 w 9072245"/>
              <a:gd name="connsiteY3" fmla="*/ 336147 h 2283893"/>
              <a:gd name="connsiteX4" fmla="*/ 9069725 w 9072245"/>
              <a:gd name="connsiteY4" fmla="*/ 1607435 h 2283893"/>
              <a:gd name="connsiteX5" fmla="*/ 9068994 w 9072245"/>
              <a:gd name="connsiteY5" fmla="*/ 2263934 h 2283893"/>
              <a:gd name="connsiteX6" fmla="*/ 12389 w 9072245"/>
              <a:gd name="connsiteY6" fmla="*/ 2264730 h 2283893"/>
              <a:gd name="connsiteX0" fmla="*/ 0 w 9072245"/>
              <a:gd name="connsiteY0" fmla="*/ 5728 h 2283893"/>
              <a:gd name="connsiteX1" fmla="*/ 2867097 w 9072245"/>
              <a:gd name="connsiteY1" fmla="*/ 1063445 h 2283893"/>
              <a:gd name="connsiteX2" fmla="*/ 7216827 w 9072245"/>
              <a:gd name="connsiteY2" fmla="*/ 1600846 h 2283893"/>
              <a:gd name="connsiteX3" fmla="*/ 9044220 w 9072245"/>
              <a:gd name="connsiteY3" fmla="*/ 321633 h 2283893"/>
              <a:gd name="connsiteX4" fmla="*/ 9069725 w 9072245"/>
              <a:gd name="connsiteY4" fmla="*/ 1607435 h 2283893"/>
              <a:gd name="connsiteX5" fmla="*/ 9068994 w 9072245"/>
              <a:gd name="connsiteY5" fmla="*/ 2263934 h 2283893"/>
              <a:gd name="connsiteX6" fmla="*/ 12389 w 9072245"/>
              <a:gd name="connsiteY6" fmla="*/ 2264730 h 2283893"/>
              <a:gd name="connsiteX0" fmla="*/ 0 w 9074184"/>
              <a:gd name="connsiteY0" fmla="*/ 5728 h 2283893"/>
              <a:gd name="connsiteX1" fmla="*/ 2867097 w 9074184"/>
              <a:gd name="connsiteY1" fmla="*/ 1063445 h 2283893"/>
              <a:gd name="connsiteX2" fmla="*/ 7216827 w 9074184"/>
              <a:gd name="connsiteY2" fmla="*/ 1600846 h 2283893"/>
              <a:gd name="connsiteX3" fmla="*/ 9044220 w 9074184"/>
              <a:gd name="connsiteY3" fmla="*/ 321633 h 2283893"/>
              <a:gd name="connsiteX4" fmla="*/ 9069725 w 9074184"/>
              <a:gd name="connsiteY4" fmla="*/ 1607435 h 2283893"/>
              <a:gd name="connsiteX5" fmla="*/ 9068994 w 9074184"/>
              <a:gd name="connsiteY5" fmla="*/ 2263934 h 2283893"/>
              <a:gd name="connsiteX6" fmla="*/ 12389 w 9074184"/>
              <a:gd name="connsiteY6" fmla="*/ 2264730 h 2283893"/>
              <a:gd name="connsiteX0" fmla="*/ 0 w 9074184"/>
              <a:gd name="connsiteY0" fmla="*/ 6769 h 2284934"/>
              <a:gd name="connsiteX1" fmla="*/ 2910014 w 9074184"/>
              <a:gd name="connsiteY1" fmla="*/ 919343 h 2284934"/>
              <a:gd name="connsiteX2" fmla="*/ 7216827 w 9074184"/>
              <a:gd name="connsiteY2" fmla="*/ 1601887 h 2284934"/>
              <a:gd name="connsiteX3" fmla="*/ 9044220 w 9074184"/>
              <a:gd name="connsiteY3" fmla="*/ 322674 h 2284934"/>
              <a:gd name="connsiteX4" fmla="*/ 9069725 w 9074184"/>
              <a:gd name="connsiteY4" fmla="*/ 1608476 h 2284934"/>
              <a:gd name="connsiteX5" fmla="*/ 9068994 w 9074184"/>
              <a:gd name="connsiteY5" fmla="*/ 2264975 h 2284934"/>
              <a:gd name="connsiteX6" fmla="*/ 12389 w 9074184"/>
              <a:gd name="connsiteY6" fmla="*/ 2265771 h 2284934"/>
              <a:gd name="connsiteX0" fmla="*/ 0 w 9252728"/>
              <a:gd name="connsiteY0" fmla="*/ 6750 h 2284915"/>
              <a:gd name="connsiteX1" fmla="*/ 2910014 w 9252728"/>
              <a:gd name="connsiteY1" fmla="*/ 919324 h 2284915"/>
              <a:gd name="connsiteX2" fmla="*/ 6387099 w 9252728"/>
              <a:gd name="connsiteY2" fmla="*/ 1587354 h 2284915"/>
              <a:gd name="connsiteX3" fmla="*/ 9044220 w 9252728"/>
              <a:gd name="connsiteY3" fmla="*/ 322655 h 2284915"/>
              <a:gd name="connsiteX4" fmla="*/ 9069725 w 9252728"/>
              <a:gd name="connsiteY4" fmla="*/ 1608457 h 2284915"/>
              <a:gd name="connsiteX5" fmla="*/ 9068994 w 9252728"/>
              <a:gd name="connsiteY5" fmla="*/ 2264956 h 2284915"/>
              <a:gd name="connsiteX6" fmla="*/ 12389 w 9252728"/>
              <a:gd name="connsiteY6" fmla="*/ 2265752 h 2284915"/>
              <a:gd name="connsiteX0" fmla="*/ 0 w 9222077"/>
              <a:gd name="connsiteY0" fmla="*/ 6871 h 2285036"/>
              <a:gd name="connsiteX1" fmla="*/ 2910014 w 9222077"/>
              <a:gd name="connsiteY1" fmla="*/ 919445 h 2285036"/>
              <a:gd name="connsiteX2" fmla="*/ 6801964 w 9222077"/>
              <a:gd name="connsiteY2" fmla="*/ 1674560 h 2285036"/>
              <a:gd name="connsiteX3" fmla="*/ 9044220 w 9222077"/>
              <a:gd name="connsiteY3" fmla="*/ 322776 h 2285036"/>
              <a:gd name="connsiteX4" fmla="*/ 9069725 w 9222077"/>
              <a:gd name="connsiteY4" fmla="*/ 1608578 h 2285036"/>
              <a:gd name="connsiteX5" fmla="*/ 9068994 w 9222077"/>
              <a:gd name="connsiteY5" fmla="*/ 2265077 h 2285036"/>
              <a:gd name="connsiteX6" fmla="*/ 12389 w 9222077"/>
              <a:gd name="connsiteY6" fmla="*/ 2265873 h 2285036"/>
              <a:gd name="connsiteX0" fmla="*/ 0 w 9185137"/>
              <a:gd name="connsiteY0" fmla="*/ 7019 h 2285184"/>
              <a:gd name="connsiteX1" fmla="*/ 2910014 w 9185137"/>
              <a:gd name="connsiteY1" fmla="*/ 919593 h 2285184"/>
              <a:gd name="connsiteX2" fmla="*/ 7302662 w 9185137"/>
              <a:gd name="connsiteY2" fmla="*/ 1776308 h 2285184"/>
              <a:gd name="connsiteX3" fmla="*/ 9044220 w 9185137"/>
              <a:gd name="connsiteY3" fmla="*/ 322924 h 2285184"/>
              <a:gd name="connsiteX4" fmla="*/ 9069725 w 9185137"/>
              <a:gd name="connsiteY4" fmla="*/ 1608726 h 2285184"/>
              <a:gd name="connsiteX5" fmla="*/ 9068994 w 9185137"/>
              <a:gd name="connsiteY5" fmla="*/ 2265225 h 2285184"/>
              <a:gd name="connsiteX6" fmla="*/ 12389 w 9185137"/>
              <a:gd name="connsiteY6" fmla="*/ 2266021 h 2285184"/>
              <a:gd name="connsiteX0" fmla="*/ 0 w 9114861"/>
              <a:gd name="connsiteY0" fmla="*/ 7019 h 2285184"/>
              <a:gd name="connsiteX1" fmla="*/ 2910014 w 9114861"/>
              <a:gd name="connsiteY1" fmla="*/ 919593 h 2285184"/>
              <a:gd name="connsiteX2" fmla="*/ 7302662 w 9114861"/>
              <a:gd name="connsiteY2" fmla="*/ 1776308 h 2285184"/>
              <a:gd name="connsiteX3" fmla="*/ 8929775 w 9114861"/>
              <a:gd name="connsiteY3" fmla="*/ 105209 h 2285184"/>
              <a:gd name="connsiteX4" fmla="*/ 9069725 w 9114861"/>
              <a:gd name="connsiteY4" fmla="*/ 1608726 h 2285184"/>
              <a:gd name="connsiteX5" fmla="*/ 9068994 w 9114861"/>
              <a:gd name="connsiteY5" fmla="*/ 2265225 h 2285184"/>
              <a:gd name="connsiteX6" fmla="*/ 12389 w 9114861"/>
              <a:gd name="connsiteY6" fmla="*/ 2266021 h 2285184"/>
              <a:gd name="connsiteX0" fmla="*/ 0 w 9072245"/>
              <a:gd name="connsiteY0" fmla="*/ 7019 h 2285184"/>
              <a:gd name="connsiteX1" fmla="*/ 2910014 w 9072245"/>
              <a:gd name="connsiteY1" fmla="*/ 919593 h 2285184"/>
              <a:gd name="connsiteX2" fmla="*/ 7302662 w 9072245"/>
              <a:gd name="connsiteY2" fmla="*/ 1776308 h 2285184"/>
              <a:gd name="connsiteX3" fmla="*/ 8929775 w 9072245"/>
              <a:gd name="connsiteY3" fmla="*/ 105209 h 2285184"/>
              <a:gd name="connsiteX4" fmla="*/ 9069725 w 9072245"/>
              <a:gd name="connsiteY4" fmla="*/ 1608726 h 2285184"/>
              <a:gd name="connsiteX5" fmla="*/ 9068994 w 9072245"/>
              <a:gd name="connsiteY5" fmla="*/ 2265225 h 2285184"/>
              <a:gd name="connsiteX6" fmla="*/ 12389 w 9072245"/>
              <a:gd name="connsiteY6" fmla="*/ 2266021 h 2285184"/>
              <a:gd name="connsiteX0" fmla="*/ 0 w 9072511"/>
              <a:gd name="connsiteY0" fmla="*/ 19857 h 2298022"/>
              <a:gd name="connsiteX1" fmla="*/ 2910014 w 9072511"/>
              <a:gd name="connsiteY1" fmla="*/ 932431 h 2298022"/>
              <a:gd name="connsiteX2" fmla="*/ 7302662 w 9072511"/>
              <a:gd name="connsiteY2" fmla="*/ 1789146 h 2298022"/>
              <a:gd name="connsiteX3" fmla="*/ 8986997 w 9072511"/>
              <a:gd name="connsiteY3" fmla="*/ 30961 h 2298022"/>
              <a:gd name="connsiteX4" fmla="*/ 9069725 w 9072511"/>
              <a:gd name="connsiteY4" fmla="*/ 1621564 h 2298022"/>
              <a:gd name="connsiteX5" fmla="*/ 9068994 w 9072511"/>
              <a:gd name="connsiteY5" fmla="*/ 2278063 h 2298022"/>
              <a:gd name="connsiteX6" fmla="*/ 12389 w 9072511"/>
              <a:gd name="connsiteY6" fmla="*/ 2278859 h 2298022"/>
              <a:gd name="connsiteX0" fmla="*/ 0 w 9086253"/>
              <a:gd name="connsiteY0" fmla="*/ 62874 h 2341039"/>
              <a:gd name="connsiteX1" fmla="*/ 2910014 w 9086253"/>
              <a:gd name="connsiteY1" fmla="*/ 975448 h 2341039"/>
              <a:gd name="connsiteX2" fmla="*/ 7302662 w 9086253"/>
              <a:gd name="connsiteY2" fmla="*/ 1832163 h 2341039"/>
              <a:gd name="connsiteX3" fmla="*/ 9044220 w 9086253"/>
              <a:gd name="connsiteY3" fmla="*/ 30435 h 2341039"/>
              <a:gd name="connsiteX4" fmla="*/ 9069725 w 9086253"/>
              <a:gd name="connsiteY4" fmla="*/ 1664581 h 2341039"/>
              <a:gd name="connsiteX5" fmla="*/ 9068994 w 9086253"/>
              <a:gd name="connsiteY5" fmla="*/ 2321080 h 2341039"/>
              <a:gd name="connsiteX6" fmla="*/ 12389 w 9086253"/>
              <a:gd name="connsiteY6" fmla="*/ 2321876 h 2341039"/>
              <a:gd name="connsiteX0" fmla="*/ 0 w 9072245"/>
              <a:gd name="connsiteY0" fmla="*/ 62964 h 2341129"/>
              <a:gd name="connsiteX1" fmla="*/ 2910014 w 9072245"/>
              <a:gd name="connsiteY1" fmla="*/ 975538 h 2341129"/>
              <a:gd name="connsiteX2" fmla="*/ 7302662 w 9072245"/>
              <a:gd name="connsiteY2" fmla="*/ 1832253 h 2341129"/>
              <a:gd name="connsiteX3" fmla="*/ 9044220 w 9072245"/>
              <a:gd name="connsiteY3" fmla="*/ 30525 h 2341129"/>
              <a:gd name="connsiteX4" fmla="*/ 9069725 w 9072245"/>
              <a:gd name="connsiteY4" fmla="*/ 1664671 h 2341129"/>
              <a:gd name="connsiteX5" fmla="*/ 9068994 w 9072245"/>
              <a:gd name="connsiteY5" fmla="*/ 2321170 h 2341129"/>
              <a:gd name="connsiteX6" fmla="*/ 12389 w 9072245"/>
              <a:gd name="connsiteY6" fmla="*/ 2321966 h 2341129"/>
              <a:gd name="connsiteX0" fmla="*/ 0 w 9072742"/>
              <a:gd name="connsiteY0" fmla="*/ 63073 h 2341238"/>
              <a:gd name="connsiteX1" fmla="*/ 2910014 w 9072742"/>
              <a:gd name="connsiteY1" fmla="*/ 975647 h 2341238"/>
              <a:gd name="connsiteX2" fmla="*/ 7302662 w 9072742"/>
              <a:gd name="connsiteY2" fmla="*/ 1832362 h 2341238"/>
              <a:gd name="connsiteX3" fmla="*/ 9044220 w 9072742"/>
              <a:gd name="connsiteY3" fmla="*/ 30634 h 2341238"/>
              <a:gd name="connsiteX4" fmla="*/ 9069725 w 9072742"/>
              <a:gd name="connsiteY4" fmla="*/ 1664780 h 2341238"/>
              <a:gd name="connsiteX5" fmla="*/ 9068994 w 9072742"/>
              <a:gd name="connsiteY5" fmla="*/ 2321279 h 2341238"/>
              <a:gd name="connsiteX6" fmla="*/ 12389 w 9072742"/>
              <a:gd name="connsiteY6" fmla="*/ 2322075 h 234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72742" h="2341238">
                <a:moveTo>
                  <a:pt x="0" y="63073"/>
                </a:moveTo>
                <a:cubicBezTo>
                  <a:pt x="332849" y="-21529"/>
                  <a:pt x="1692904" y="680766"/>
                  <a:pt x="2910014" y="975647"/>
                </a:cubicBezTo>
                <a:cubicBezTo>
                  <a:pt x="4127124" y="1270528"/>
                  <a:pt x="6280294" y="1989864"/>
                  <a:pt x="7302662" y="1832362"/>
                </a:cubicBezTo>
                <a:cubicBezTo>
                  <a:pt x="8325030" y="1674860"/>
                  <a:pt x="9040733" y="-265178"/>
                  <a:pt x="9044220" y="30634"/>
                </a:cubicBezTo>
                <a:cubicBezTo>
                  <a:pt x="9052617" y="742933"/>
                  <a:pt x="9082173" y="1349169"/>
                  <a:pt x="9069725" y="1664780"/>
                </a:cubicBezTo>
                <a:cubicBezTo>
                  <a:pt x="9057277" y="1980391"/>
                  <a:pt x="9080361" y="1475459"/>
                  <a:pt x="9068994" y="2321279"/>
                </a:cubicBezTo>
                <a:cubicBezTo>
                  <a:pt x="8536258" y="2329331"/>
                  <a:pt x="2964930" y="2361394"/>
                  <a:pt x="12389" y="2322075"/>
                </a:cubicBezTo>
              </a:path>
            </a:pathLst>
          </a:custGeom>
          <a:solidFill>
            <a:srgbClr val="C00000"/>
          </a:solidFill>
          <a:ln>
            <a:solidFill>
              <a:srgbClr val="FFCC2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w="3175">
                <a:solidFill>
                  <a:prstClr val="black"/>
                </a:solidFill>
              </a:ln>
              <a:solidFill>
                <a:prstClr val="white"/>
              </a:solidFill>
              <a:effectLst/>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7069" y="116632"/>
            <a:ext cx="2197019" cy="358991"/>
          </a:xfrm>
          <a:prstGeom prst="rect">
            <a:avLst/>
          </a:prstGeom>
        </p:spPr>
      </p:pic>
      <p:pic>
        <p:nvPicPr>
          <p:cNvPr id="9" name="Рисунок 8"/>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35487" y="0"/>
            <a:ext cx="3113152" cy="1778510"/>
          </a:xfrm>
          <a:prstGeom prst="rect">
            <a:avLst/>
          </a:prstGeom>
        </p:spPr>
      </p:pic>
      <p:pic>
        <p:nvPicPr>
          <p:cNvPr id="12" name="Рисунок 11"/>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3579" b="100000" l="0" r="100000">
                        <a14:foregroundMark x1="74739" y1="14911" x2="74739" y2="14911"/>
                        <a14:foregroundMark x1="68894" y1="22465" x2="68894" y2="22465"/>
                        <a14:foregroundMark x1="71608" y1="30616" x2="71608" y2="30616"/>
                      </a14:backgroundRemoval>
                    </a14:imgEffect>
                  </a14:imgLayer>
                </a14:imgProps>
              </a:ext>
              <a:ext uri="{28A0092B-C50C-407E-A947-70E740481C1C}">
                <a14:useLocalDpi xmlns:a14="http://schemas.microsoft.com/office/drawing/2010/main" val="0"/>
              </a:ext>
            </a:extLst>
          </a:blip>
          <a:srcRect/>
          <a:stretch/>
        </p:blipFill>
        <p:spPr>
          <a:xfrm rot="3391199" flipH="1" flipV="1">
            <a:off x="6718133" y="38588"/>
            <a:ext cx="2802463" cy="1471411"/>
          </a:xfrm>
          <a:prstGeom prst="rect">
            <a:avLst/>
          </a:prstGeom>
        </p:spPr>
      </p:pic>
      <p:pic>
        <p:nvPicPr>
          <p:cNvPr id="11" name="Рисунок 10"/>
          <p:cNvPicPr>
            <a:picLocks noChangeAspect="1"/>
          </p:cNvPicPr>
          <p:nvPr/>
        </p:nvPicPr>
        <p:blipFill rotWithShape="1">
          <a:blip r:embed="rId8" cstate="screen">
            <a:extLst>
              <a:ext uri="{BEBA8EAE-BF5A-486C-A8C5-ECC9F3942E4B}">
                <a14:imgProps xmlns:a14="http://schemas.microsoft.com/office/drawing/2010/main">
                  <a14:imgLayer r:embed="rId9">
                    <a14:imgEffect>
                      <a14:backgroundRemoval t="3579" b="100000" l="0" r="100000">
                        <a14:foregroundMark x1="74739" y1="14911" x2="74739" y2="14911"/>
                        <a14:foregroundMark x1="68894" y1="22465" x2="68894" y2="22465"/>
                        <a14:foregroundMark x1="71608" y1="30616" x2="71608" y2="30616"/>
                      </a14:backgroundRemoval>
                    </a14:imgEffect>
                  </a14:imgLayer>
                </a14:imgProps>
              </a:ext>
              <a:ext uri="{28A0092B-C50C-407E-A947-70E740481C1C}">
                <a14:useLocalDpi xmlns:a14="http://schemas.microsoft.com/office/drawing/2010/main" val="0"/>
              </a:ext>
            </a:extLst>
          </a:blip>
          <a:srcRect/>
          <a:stretch/>
        </p:blipFill>
        <p:spPr>
          <a:xfrm rot="3041311">
            <a:off x="-279406" y="5782692"/>
            <a:ext cx="2103455" cy="1104403"/>
          </a:xfrm>
          <a:prstGeom prst="rect">
            <a:avLst/>
          </a:prstGeom>
        </p:spPr>
      </p:pic>
      <p:sp>
        <p:nvSpPr>
          <p:cNvPr id="3" name="TextBox 2"/>
          <p:cNvSpPr txBox="1"/>
          <p:nvPr/>
        </p:nvSpPr>
        <p:spPr>
          <a:xfrm>
            <a:off x="1187624" y="1060940"/>
            <a:ext cx="7065331" cy="3785652"/>
          </a:xfrm>
          <a:prstGeom prst="rect">
            <a:avLst/>
          </a:prstGeom>
          <a:noFill/>
        </p:spPr>
        <p:txBody>
          <a:bodyPr wrap="square" rtlCol="0">
            <a:spAutoFit/>
          </a:bodyPr>
          <a:lstStyle/>
          <a:p>
            <a:pPr algn="ctr"/>
            <a:r>
              <a:rPr lang="ru-RU" sz="6000" b="1" i="1" dirty="0" smtClean="0">
                <a:ln w="3175">
                  <a:solidFill>
                    <a:schemeClr val="tx1"/>
                  </a:solidFill>
                </a:ln>
                <a:solidFill>
                  <a:srgbClr val="C00000"/>
                </a:solidFill>
              </a:rPr>
              <a:t>Большие маленькие герои Великой Отечественной Войны.</a:t>
            </a:r>
            <a:endParaRPr lang="ru-RU" sz="6000" b="1" i="1" dirty="0">
              <a:ln w="3175">
                <a:solidFill>
                  <a:schemeClr val="tx1"/>
                </a:solidFill>
              </a:ln>
              <a:solidFill>
                <a:srgbClr val="C00000"/>
              </a:solidFill>
            </a:endParaRPr>
          </a:p>
        </p:txBody>
      </p:sp>
      <p:sp>
        <p:nvSpPr>
          <p:cNvPr id="13" name="TextBox 12"/>
          <p:cNvSpPr txBox="1"/>
          <p:nvPr/>
        </p:nvSpPr>
        <p:spPr>
          <a:xfrm>
            <a:off x="936814" y="6644194"/>
            <a:ext cx="1244748" cy="276999"/>
          </a:xfrm>
          <a:prstGeom prst="rect">
            <a:avLst/>
          </a:prstGeom>
          <a:noFill/>
        </p:spPr>
        <p:txBody>
          <a:bodyPr wrap="square" rtlCol="0">
            <a:spAutoFit/>
          </a:bodyPr>
          <a:lstStyle/>
          <a:p>
            <a:pPr algn="ctr"/>
            <a:r>
              <a:rPr lang="ru-RU" sz="1200" dirty="0">
                <a:solidFill>
                  <a:srgbClr val="F68222"/>
                </a:solidFill>
              </a:rPr>
              <a:t>Шевченко Т.А.</a:t>
            </a:r>
          </a:p>
        </p:txBody>
      </p:sp>
      <p:sp>
        <p:nvSpPr>
          <p:cNvPr id="2" name="TextBox 1"/>
          <p:cNvSpPr txBox="1"/>
          <p:nvPr/>
        </p:nvSpPr>
        <p:spPr>
          <a:xfrm>
            <a:off x="5652120" y="5013176"/>
            <a:ext cx="3168352" cy="646331"/>
          </a:xfrm>
          <a:prstGeom prst="rect">
            <a:avLst/>
          </a:prstGeom>
          <a:noFill/>
        </p:spPr>
        <p:txBody>
          <a:bodyPr wrap="square" rtlCol="0">
            <a:spAutoFit/>
          </a:bodyPr>
          <a:lstStyle/>
          <a:p>
            <a:r>
              <a:rPr lang="ru-RU" dirty="0" smtClean="0">
                <a:solidFill>
                  <a:srgbClr val="C00000"/>
                </a:solidFill>
              </a:rPr>
              <a:t>Воспитатель МБДОУ </a:t>
            </a:r>
            <a:r>
              <a:rPr lang="ru-RU" smtClean="0">
                <a:solidFill>
                  <a:srgbClr val="C00000"/>
                </a:solidFill>
              </a:rPr>
              <a:t>д\с </a:t>
            </a:r>
            <a:r>
              <a:rPr lang="ru-RU" smtClean="0">
                <a:solidFill>
                  <a:srgbClr val="C00000"/>
                </a:solidFill>
              </a:rPr>
              <a:t>№23 </a:t>
            </a:r>
            <a:r>
              <a:rPr lang="ru-RU" dirty="0" smtClean="0">
                <a:solidFill>
                  <a:srgbClr val="C00000"/>
                </a:solidFill>
              </a:rPr>
              <a:t>Клочко С.С.</a:t>
            </a:r>
            <a:endParaRPr lang="ru-RU" dirty="0">
              <a:solidFill>
                <a:srgbClr val="C00000"/>
              </a:solidFill>
            </a:endParaRPr>
          </a:p>
        </p:txBody>
      </p:sp>
      <p:sp>
        <p:nvSpPr>
          <p:cNvPr id="14" name="TextBox 13"/>
          <p:cNvSpPr txBox="1"/>
          <p:nvPr/>
        </p:nvSpPr>
        <p:spPr>
          <a:xfrm>
            <a:off x="772321" y="6592899"/>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4044595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012" y="407769"/>
            <a:ext cx="8229600" cy="1143000"/>
          </a:xfrm>
        </p:spPr>
        <p:txBody>
          <a:bodyPr>
            <a:normAutofit fontScale="90000"/>
          </a:bodyPr>
          <a:lstStyle/>
          <a:p>
            <a:pPr algn="l"/>
            <a:r>
              <a:rPr lang="ru-RU" b="1" dirty="0" smtClean="0">
                <a:solidFill>
                  <a:srgbClr val="C00000"/>
                </a:solidFill>
              </a:rPr>
              <a:t>Верблюды и олени</a:t>
            </a:r>
            <a:r>
              <a:rPr lang="ru-RU" dirty="0" smtClean="0">
                <a:solidFill>
                  <a:srgbClr val="C00000"/>
                </a:solidFill>
              </a:rPr>
              <a:t/>
            </a:r>
            <a:br>
              <a:rPr lang="ru-RU" dirty="0" smtClean="0">
                <a:solidFill>
                  <a:srgbClr val="C00000"/>
                </a:solidFill>
              </a:rPr>
            </a:br>
            <a:r>
              <a:rPr lang="ru-RU" sz="2000" dirty="0" smtClean="0">
                <a:solidFill>
                  <a:srgbClr val="C00000"/>
                </a:solidFill>
              </a:rPr>
              <a:t>На юге </a:t>
            </a:r>
            <a:r>
              <a:rPr lang="ru-RU" sz="2000" dirty="0" err="1" smtClean="0">
                <a:solidFill>
                  <a:srgbClr val="C00000"/>
                </a:solidFill>
              </a:rPr>
              <a:t>Совестского</a:t>
            </a:r>
            <a:r>
              <a:rPr lang="ru-RU" sz="2000" dirty="0" smtClean="0">
                <a:solidFill>
                  <a:srgbClr val="C00000"/>
                </a:solidFill>
              </a:rPr>
              <a:t> Союза в качестве тягловой силы использовали верблюдов, а на севере - оленей</a:t>
            </a:r>
            <a:endParaRPr lang="ru-RU" sz="2000" dirty="0">
              <a:solidFill>
                <a:srgbClr val="C00000"/>
              </a:solidFill>
            </a:endParaRPr>
          </a:p>
        </p:txBody>
      </p:sp>
      <p:pic>
        <p:nvPicPr>
          <p:cNvPr id="9218" name="Picture 2" descr="Боевые верблюды. Великая Отечественная война - Интересное. Обо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777" y="1703821"/>
            <a:ext cx="4524232" cy="301830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Оленно-лыжный батальон"/>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4581812" y="3212976"/>
            <a:ext cx="4454684" cy="30963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3254455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oyapobeda.ru/wp-content/uploads/2016/03/4.jpg"/>
          <p:cNvPicPr>
            <a:picLocks noGrp="1" noChangeAspect="1" noChangeArrowheads="1"/>
          </p:cNvPicPr>
          <p:nvPr>
            <p:ph idx="1"/>
          </p:nvPr>
        </p:nvPicPr>
        <p:blipFill>
          <a:blip r:embed="rId2" cstate="screen">
            <a:extLst>
              <a:ext uri="{28A0092B-C50C-407E-A947-70E740481C1C}">
                <a14:useLocalDpi xmlns:a14="http://schemas.microsoft.com/office/drawing/2010/main" val="0"/>
              </a:ext>
            </a:extLst>
          </a:blip>
          <a:srcRect/>
          <a:stretch>
            <a:fillRect/>
          </a:stretch>
        </p:blipFill>
        <p:spPr bwMode="auto">
          <a:xfrm>
            <a:off x="131597" y="2780928"/>
            <a:ext cx="2880320" cy="216024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5150" y="548680"/>
            <a:ext cx="8229600" cy="2722314"/>
          </a:xfrm>
        </p:spPr>
        <p:txBody>
          <a:bodyPr>
            <a:noAutofit/>
          </a:bodyPr>
          <a:lstStyle/>
          <a:p>
            <a:r>
              <a:rPr lang="ru-RU" sz="1800" dirty="0" smtClean="0">
                <a:solidFill>
                  <a:srgbClr val="C00000"/>
                </a:solidFill>
              </a:rPr>
              <a:t>Великая Отечественная Война оставила глубокий след в </a:t>
            </a:r>
            <a:r>
              <a:rPr lang="ru-RU" sz="1800" dirty="0">
                <a:solidFill>
                  <a:srgbClr val="C00000"/>
                </a:solidFill>
              </a:rPr>
              <a:t>истории нашей страны и всего мира. В это страшное время народ, как на </a:t>
            </a:r>
            <a:r>
              <a:rPr lang="ru-RU" sz="1800" dirty="0" smtClean="0">
                <a:solidFill>
                  <a:srgbClr val="C00000"/>
                </a:solidFill>
              </a:rPr>
              <a:t>фронте, </a:t>
            </a:r>
            <a:r>
              <a:rPr lang="ru-RU" sz="1800" dirty="0">
                <a:solidFill>
                  <a:srgbClr val="C00000"/>
                </a:solidFill>
              </a:rPr>
              <a:t>так и в тылу, проявлял </a:t>
            </a:r>
            <a:r>
              <a:rPr lang="ru-RU" sz="1800" dirty="0" smtClean="0">
                <a:solidFill>
                  <a:srgbClr val="C00000"/>
                </a:solidFill>
              </a:rPr>
              <a:t>неимоверную </a:t>
            </a:r>
            <a:r>
              <a:rPr lang="ru-RU" sz="1800" dirty="0">
                <a:solidFill>
                  <a:srgbClr val="C00000"/>
                </a:solidFill>
              </a:rPr>
              <a:t>отвагу и мужество. Как никогда была важна дружба, преданность и взаимопомощь. </a:t>
            </a:r>
            <a:r>
              <a:rPr lang="ru-RU" sz="1800" dirty="0" smtClean="0">
                <a:solidFill>
                  <a:srgbClr val="C00000"/>
                </a:solidFill>
              </a:rPr>
              <a:t>Мало </a:t>
            </a:r>
            <a:r>
              <a:rPr lang="ru-RU" sz="1800" dirty="0">
                <a:solidFill>
                  <a:srgbClr val="C00000"/>
                </a:solidFill>
              </a:rPr>
              <a:t>кто знает, что в то время бок о бок с солдатами гордо и отважно сражались братья наши меньшие. Лошади, собаки, кошки и голуби, как и люди совершали подвиги. И гибли, как и люди. Как и Герои Великой Отечественной Войны, боевые животные спасли тысячи человечески жизней и помогли приблизить долгожданный День Победы</a:t>
            </a:r>
            <a:br>
              <a:rPr lang="ru-RU" sz="1800" dirty="0">
                <a:solidFill>
                  <a:srgbClr val="C00000"/>
                </a:solidFill>
              </a:rPr>
            </a:br>
            <a:endParaRPr lang="ru-RU" sz="1800" dirty="0">
              <a:solidFill>
                <a:srgbClr val="C00000"/>
              </a:solidFill>
            </a:endParaRPr>
          </a:p>
        </p:txBody>
      </p:sp>
      <p:pic>
        <p:nvPicPr>
          <p:cNvPr id="1028" name="Picture 4" descr="Животные на войне (6 фото) » Интересные факты: самое невероятное и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666" y="3380566"/>
            <a:ext cx="238125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Животные на 2 мировой войне: pantv — LiveJournal"/>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5396719" y="4005064"/>
            <a:ext cx="2986285" cy="223224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1616514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4887" y="4375383"/>
            <a:ext cx="5486400" cy="566738"/>
          </a:xfrm>
        </p:spPr>
        <p:txBody>
          <a:bodyPr>
            <a:noAutofit/>
          </a:bodyPr>
          <a:lstStyle/>
          <a:p>
            <a:pPr algn="ctr"/>
            <a:r>
              <a:rPr lang="ru-RU" sz="4000" dirty="0" smtClean="0">
                <a:solidFill>
                  <a:srgbClr val="C00000"/>
                </a:solidFill>
              </a:rPr>
              <a:t>Лошади</a:t>
            </a:r>
            <a:endParaRPr lang="ru-RU" sz="4000" dirty="0">
              <a:solidFill>
                <a:srgbClr val="C00000"/>
              </a:solidFill>
            </a:endParaRPr>
          </a:p>
        </p:txBody>
      </p:sp>
      <p:sp>
        <p:nvSpPr>
          <p:cNvPr id="4" name="Текст 3"/>
          <p:cNvSpPr>
            <a:spLocks noGrp="1"/>
          </p:cNvSpPr>
          <p:nvPr>
            <p:ph type="body" sz="half" idx="2"/>
          </p:nvPr>
        </p:nvSpPr>
        <p:spPr>
          <a:xfrm>
            <a:off x="691517" y="4939683"/>
            <a:ext cx="7498225" cy="1155129"/>
          </a:xfrm>
        </p:spPr>
        <p:txBody>
          <a:bodyPr/>
          <a:lstStyle/>
          <a:p>
            <a:r>
              <a:rPr lang="ru-RU" sz="1800" dirty="0" smtClean="0">
                <a:solidFill>
                  <a:srgbClr val="C00000"/>
                </a:solidFill>
              </a:rPr>
              <a:t>Не смотря на то, что во время ВОВ использовалась техника(машины, танки, самолеты) лошади сыграли не последнюю роль в битвах. Лошади помогали перевозить артиллерийские пушки, обозы с провиантом, полевые кухни. К тому же лошадь могла пройти там, где никакой технике это было не под силу, да еще и бесшумно. В Советской Армии насчитывалось около 1,9 миллионов голов.</a:t>
            </a:r>
            <a:endParaRPr lang="ru-RU" sz="1800" dirty="0">
              <a:solidFill>
                <a:srgbClr val="C00000"/>
              </a:solidFill>
            </a:endParaRPr>
          </a:p>
        </p:txBody>
      </p:sp>
      <p:pic>
        <p:nvPicPr>
          <p:cNvPr id="2050" name="Picture 2" descr="Duke_boy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6627" y="552708"/>
            <a:ext cx="3145532" cy="253739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Pxqko2Bm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3929" y="2783354"/>
            <a:ext cx="2857500" cy="173355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Как лошади спасли Красную армию осенью 1941 | Русская семерка"/>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4673842" y="552708"/>
            <a:ext cx="3159262" cy="2278581"/>
          </a:xfrm>
          <a:prstGeom prst="rect">
            <a:avLst/>
          </a:prstGeom>
          <a:noFill/>
          <a:extLst>
            <a:ext uri="{909E8E84-426E-40DD-AFC4-6F175D3DCCD1}">
              <a14:hiddenFill xmlns:a14="http://schemas.microsoft.com/office/drawing/2010/main">
                <a:solidFill>
                  <a:srgbClr val="FFFFFF"/>
                </a:solidFill>
              </a14:hiddenFill>
            </a:ext>
          </a:extLst>
        </p:spPr>
      </p:pic>
      <p:sp>
        <p:nvSpPr>
          <p:cNvPr id="5" name="Рисунок 4"/>
          <p:cNvSpPr>
            <a:spLocks noGrp="1"/>
          </p:cNvSpPr>
          <p:nvPr>
            <p:ph type="pic" idx="1"/>
          </p:nvPr>
        </p:nvSpPr>
        <p:spPr>
          <a:xfrm>
            <a:off x="1979712" y="1052736"/>
            <a:ext cx="5486400" cy="4114800"/>
          </a:xfrm>
        </p:spPr>
      </p:sp>
      <p:sp>
        <p:nvSpPr>
          <p:cNvPr id="10" name="TextBox 9"/>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3868239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7543" y="-21481"/>
            <a:ext cx="9157525" cy="6858000"/>
          </a:xfrm>
          <a:prstGeom prst="rect">
            <a:avLst/>
          </a:prstGeom>
          <a:solidFill>
            <a:srgbClr val="FFF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dirty="0" smtClean="0">
              <a:solidFill>
                <a:srgbClr val="C00000"/>
              </a:solidFill>
            </a:endParaRPr>
          </a:p>
          <a:p>
            <a:endParaRPr lang="ru-RU" b="1" dirty="0">
              <a:solidFill>
                <a:srgbClr val="C00000"/>
              </a:solidFill>
            </a:endParaRPr>
          </a:p>
          <a:p>
            <a:endParaRPr lang="ru-RU" b="1" dirty="0" smtClean="0">
              <a:solidFill>
                <a:srgbClr val="C00000"/>
              </a:solidFill>
            </a:endParaRPr>
          </a:p>
          <a:p>
            <a:r>
              <a:rPr lang="ru-RU" b="1" dirty="0" smtClean="0">
                <a:solidFill>
                  <a:srgbClr val="C00000"/>
                </a:solidFill>
              </a:rPr>
              <a:t>Собаки</a:t>
            </a:r>
            <a:endParaRPr lang="ru-RU" dirty="0">
              <a:solidFill>
                <a:srgbClr val="C00000"/>
              </a:solidFill>
            </a:endParaRPr>
          </a:p>
          <a:p>
            <a:r>
              <a:rPr lang="ru-RU" dirty="0">
                <a:solidFill>
                  <a:srgbClr val="C00000"/>
                </a:solidFill>
              </a:rPr>
              <a:t>Во время Войны </a:t>
            </a:r>
            <a:r>
              <a:rPr lang="ru-RU" dirty="0" smtClean="0">
                <a:solidFill>
                  <a:srgbClr val="C00000"/>
                </a:solidFill>
              </a:rPr>
              <a:t>так же внесли </a:t>
            </a:r>
            <a:r>
              <a:rPr lang="ru-RU" dirty="0">
                <a:solidFill>
                  <a:srgbClr val="C00000"/>
                </a:solidFill>
              </a:rPr>
              <a:t>свой важный вклад в общую Победу. Будучи верным другом человеку, собаки выполняли самые разные роли. Собаки забирали с линии огня </a:t>
            </a:r>
            <a:r>
              <a:rPr lang="ru-RU" dirty="0" smtClean="0">
                <a:solidFill>
                  <a:srgbClr val="C00000"/>
                </a:solidFill>
              </a:rPr>
              <a:t>раненных, доставляли </a:t>
            </a:r>
            <a:r>
              <a:rPr lang="ru-RU" dirty="0">
                <a:solidFill>
                  <a:srgbClr val="C00000"/>
                </a:solidFill>
              </a:rPr>
              <a:t>на поле боя </a:t>
            </a:r>
            <a:r>
              <a:rPr lang="ru-RU" dirty="0" smtClean="0">
                <a:solidFill>
                  <a:srgbClr val="C00000"/>
                </a:solidFill>
              </a:rPr>
              <a:t>боеприпасы</a:t>
            </a:r>
            <a:r>
              <a:rPr lang="ru-RU" dirty="0">
                <a:solidFill>
                  <a:srgbClr val="C00000"/>
                </a:solidFill>
              </a:rPr>
              <a:t>; </a:t>
            </a:r>
            <a:r>
              <a:rPr lang="ru-RU" dirty="0" smtClean="0">
                <a:solidFill>
                  <a:srgbClr val="C00000"/>
                </a:solidFill>
              </a:rPr>
              <a:t>собаки-связисты </a:t>
            </a:r>
            <a:r>
              <a:rPr lang="ru-RU" dirty="0">
                <a:solidFill>
                  <a:srgbClr val="C00000"/>
                </a:solidFill>
              </a:rPr>
              <a:t>доставали важные </a:t>
            </a:r>
            <a:r>
              <a:rPr lang="ru-RU" dirty="0" smtClean="0">
                <a:solidFill>
                  <a:srgbClr val="C00000"/>
                </a:solidFill>
              </a:rPr>
              <a:t>поручения. </a:t>
            </a:r>
            <a:r>
              <a:rPr lang="ru-RU" dirty="0">
                <a:solidFill>
                  <a:srgbClr val="C00000"/>
                </a:solidFill>
              </a:rPr>
              <a:t>В лесах и болотах собаки отыскивали наших раненных солдат и приводили к ним медиков</a:t>
            </a:r>
            <a:r>
              <a:rPr lang="ru-RU" dirty="0" smtClean="0">
                <a:solidFill>
                  <a:srgbClr val="C00000"/>
                </a:solidFill>
              </a:rPr>
              <a:t>.</a:t>
            </a:r>
            <a:r>
              <a:rPr lang="ru-RU" dirty="0"/>
              <a:t> </a:t>
            </a:r>
            <a:r>
              <a:rPr lang="ru-RU" dirty="0">
                <a:solidFill>
                  <a:srgbClr val="C00000"/>
                </a:solidFill>
              </a:rPr>
              <a:t>С помощью четвероногих было разминировано 303 крупных города и населённых пункта, среди которых – </a:t>
            </a:r>
            <a:endParaRPr lang="ru-RU" dirty="0" smtClean="0">
              <a:solidFill>
                <a:srgbClr val="C00000"/>
              </a:solidFill>
            </a:endParaRPr>
          </a:p>
          <a:p>
            <a:r>
              <a:rPr lang="ru-RU" dirty="0" smtClean="0">
                <a:solidFill>
                  <a:srgbClr val="C00000"/>
                </a:solidFill>
              </a:rPr>
              <a:t>Псков</a:t>
            </a:r>
            <a:r>
              <a:rPr lang="ru-RU" dirty="0">
                <a:solidFill>
                  <a:srgbClr val="C00000"/>
                </a:solidFill>
              </a:rPr>
              <a:t>, Смоленск, Брянск, Львов, Минск, Киев</a:t>
            </a:r>
            <a:r>
              <a:rPr lang="ru-RU" dirty="0" smtClean="0">
                <a:solidFill>
                  <a:srgbClr val="C00000"/>
                </a:solidFill>
              </a:rPr>
              <a:t>,</a:t>
            </a:r>
          </a:p>
          <a:p>
            <a:r>
              <a:rPr lang="ru-RU" dirty="0" smtClean="0">
                <a:solidFill>
                  <a:srgbClr val="C00000"/>
                </a:solidFill>
              </a:rPr>
              <a:t> </a:t>
            </a:r>
            <a:r>
              <a:rPr lang="ru-RU" dirty="0">
                <a:solidFill>
                  <a:srgbClr val="C00000"/>
                </a:solidFill>
              </a:rPr>
              <a:t>Сталинград, Одесса, Харьков, Воронеж, Варшава, </a:t>
            </a:r>
            <a:endParaRPr lang="ru-RU" dirty="0" smtClean="0">
              <a:solidFill>
                <a:srgbClr val="C00000"/>
              </a:solidFill>
            </a:endParaRPr>
          </a:p>
          <a:p>
            <a:r>
              <a:rPr lang="ru-RU" dirty="0" smtClean="0">
                <a:solidFill>
                  <a:srgbClr val="C00000"/>
                </a:solidFill>
              </a:rPr>
              <a:t>Вена</a:t>
            </a:r>
            <a:r>
              <a:rPr lang="ru-RU" dirty="0">
                <a:solidFill>
                  <a:srgbClr val="C00000"/>
                </a:solidFill>
              </a:rPr>
              <a:t>, Будапешт, Берлин, Прага, а также 18394 </a:t>
            </a:r>
            <a:endParaRPr lang="ru-RU" dirty="0" smtClean="0">
              <a:solidFill>
                <a:srgbClr val="C00000"/>
              </a:solidFill>
            </a:endParaRPr>
          </a:p>
          <a:p>
            <a:r>
              <a:rPr lang="ru-RU" dirty="0" smtClean="0">
                <a:solidFill>
                  <a:srgbClr val="C00000"/>
                </a:solidFill>
              </a:rPr>
              <a:t>здания </a:t>
            </a:r>
            <a:r>
              <a:rPr lang="ru-RU" dirty="0">
                <a:solidFill>
                  <a:srgbClr val="C00000"/>
                </a:solidFill>
              </a:rPr>
              <a:t>и обнаружено свыше четырёх </a:t>
            </a:r>
            <a:endParaRPr lang="ru-RU" dirty="0" smtClean="0">
              <a:solidFill>
                <a:srgbClr val="C00000"/>
              </a:solidFill>
            </a:endParaRPr>
          </a:p>
          <a:p>
            <a:r>
              <a:rPr lang="ru-RU" dirty="0" smtClean="0">
                <a:solidFill>
                  <a:srgbClr val="C00000"/>
                </a:solidFill>
              </a:rPr>
              <a:t>миллионов </a:t>
            </a:r>
            <a:r>
              <a:rPr lang="ru-RU" dirty="0">
                <a:solidFill>
                  <a:srgbClr val="C00000"/>
                </a:solidFill>
              </a:rPr>
              <a:t>мин. </a:t>
            </a:r>
          </a:p>
        </p:txBody>
      </p:sp>
      <p:sp>
        <p:nvSpPr>
          <p:cNvPr id="7" name="Скругленный прямоугольник 1"/>
          <p:cNvSpPr/>
          <p:nvPr/>
        </p:nvSpPr>
        <p:spPr>
          <a:xfrm>
            <a:off x="-15767" y="6605536"/>
            <a:ext cx="9186157" cy="252463"/>
          </a:xfrm>
          <a:custGeom>
            <a:avLst/>
            <a:gdLst>
              <a:gd name="connsiteX0" fmla="*/ 0 w 9144000"/>
              <a:gd name="connsiteY0" fmla="*/ 69165 h 404664"/>
              <a:gd name="connsiteX1" fmla="*/ 69165 w 9144000"/>
              <a:gd name="connsiteY1" fmla="*/ 0 h 404664"/>
              <a:gd name="connsiteX2" fmla="*/ 9074835 w 9144000"/>
              <a:gd name="connsiteY2" fmla="*/ 0 h 404664"/>
              <a:gd name="connsiteX3" fmla="*/ 9144000 w 9144000"/>
              <a:gd name="connsiteY3" fmla="*/ 69165 h 404664"/>
              <a:gd name="connsiteX4" fmla="*/ 9144000 w 9144000"/>
              <a:gd name="connsiteY4" fmla="*/ 335499 h 404664"/>
              <a:gd name="connsiteX5" fmla="*/ 9074835 w 9144000"/>
              <a:gd name="connsiteY5" fmla="*/ 404664 h 404664"/>
              <a:gd name="connsiteX6" fmla="*/ 69165 w 9144000"/>
              <a:gd name="connsiteY6" fmla="*/ 404664 h 404664"/>
              <a:gd name="connsiteX7" fmla="*/ 0 w 9144000"/>
              <a:gd name="connsiteY7" fmla="*/ 335499 h 404664"/>
              <a:gd name="connsiteX8" fmla="*/ 0 w 9144000"/>
              <a:gd name="connsiteY8" fmla="*/ 69165 h 404664"/>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645854 h 981353"/>
              <a:gd name="connsiteX1" fmla="*/ 1995619 w 9144000"/>
              <a:gd name="connsiteY1" fmla="*/ 319237 h 981353"/>
              <a:gd name="connsiteX2" fmla="*/ 9074835 w 9144000"/>
              <a:gd name="connsiteY2" fmla="*/ 576689 h 981353"/>
              <a:gd name="connsiteX3" fmla="*/ 9144000 w 9144000"/>
              <a:gd name="connsiteY3" fmla="*/ 645854 h 981353"/>
              <a:gd name="connsiteX4" fmla="*/ 9144000 w 9144000"/>
              <a:gd name="connsiteY4" fmla="*/ 912188 h 981353"/>
              <a:gd name="connsiteX5" fmla="*/ 9074835 w 9144000"/>
              <a:gd name="connsiteY5" fmla="*/ 981353 h 981353"/>
              <a:gd name="connsiteX6" fmla="*/ 69165 w 9144000"/>
              <a:gd name="connsiteY6" fmla="*/ 981353 h 981353"/>
              <a:gd name="connsiteX7" fmla="*/ 0 w 9144000"/>
              <a:gd name="connsiteY7" fmla="*/ 912188 h 981353"/>
              <a:gd name="connsiteX8" fmla="*/ 0 w 9144000"/>
              <a:gd name="connsiteY8" fmla="*/ 645854 h 981353"/>
              <a:gd name="connsiteX0" fmla="*/ 0 w 9144000"/>
              <a:gd name="connsiteY0" fmla="*/ 479952 h 815451"/>
              <a:gd name="connsiteX1" fmla="*/ 1995619 w 9144000"/>
              <a:gd name="connsiteY1" fmla="*/ 153335 h 815451"/>
              <a:gd name="connsiteX2" fmla="*/ 9074835 w 9144000"/>
              <a:gd name="connsiteY2" fmla="*/ 410787 h 815451"/>
              <a:gd name="connsiteX3" fmla="*/ 9144000 w 9144000"/>
              <a:gd name="connsiteY3" fmla="*/ 479952 h 815451"/>
              <a:gd name="connsiteX4" fmla="*/ 9144000 w 9144000"/>
              <a:gd name="connsiteY4" fmla="*/ 746286 h 815451"/>
              <a:gd name="connsiteX5" fmla="*/ 9074835 w 9144000"/>
              <a:gd name="connsiteY5" fmla="*/ 815451 h 815451"/>
              <a:gd name="connsiteX6" fmla="*/ 69165 w 9144000"/>
              <a:gd name="connsiteY6" fmla="*/ 815451 h 815451"/>
              <a:gd name="connsiteX7" fmla="*/ 0 w 9144000"/>
              <a:gd name="connsiteY7" fmla="*/ 746286 h 815451"/>
              <a:gd name="connsiteX8" fmla="*/ 0 w 9144000"/>
              <a:gd name="connsiteY8" fmla="*/ 479952 h 815451"/>
              <a:gd name="connsiteX0" fmla="*/ 0 w 9144000"/>
              <a:gd name="connsiteY0" fmla="*/ 329804 h 665303"/>
              <a:gd name="connsiteX1" fmla="*/ 1995619 w 9144000"/>
              <a:gd name="connsiteY1" fmla="*/ 3187 h 665303"/>
              <a:gd name="connsiteX2" fmla="*/ 7441344 w 9144000"/>
              <a:gd name="connsiteY2" fmla="*/ 562479 h 665303"/>
              <a:gd name="connsiteX3" fmla="*/ 9144000 w 9144000"/>
              <a:gd name="connsiteY3" fmla="*/ 329804 h 665303"/>
              <a:gd name="connsiteX4" fmla="*/ 9144000 w 9144000"/>
              <a:gd name="connsiteY4" fmla="*/ 596138 h 665303"/>
              <a:gd name="connsiteX5" fmla="*/ 9074835 w 9144000"/>
              <a:gd name="connsiteY5" fmla="*/ 665303 h 665303"/>
              <a:gd name="connsiteX6" fmla="*/ 69165 w 9144000"/>
              <a:gd name="connsiteY6" fmla="*/ 665303 h 665303"/>
              <a:gd name="connsiteX7" fmla="*/ 0 w 9144000"/>
              <a:gd name="connsiteY7" fmla="*/ 596138 h 665303"/>
              <a:gd name="connsiteX8" fmla="*/ 0 w 9144000"/>
              <a:gd name="connsiteY8" fmla="*/ 329804 h 665303"/>
              <a:gd name="connsiteX0" fmla="*/ 0 w 9144000"/>
              <a:gd name="connsiteY0" fmla="*/ 331234 h 666733"/>
              <a:gd name="connsiteX1" fmla="*/ 1995619 w 9144000"/>
              <a:gd name="connsiteY1" fmla="*/ 4617 h 666733"/>
              <a:gd name="connsiteX2" fmla="*/ 7450222 w 9144000"/>
              <a:gd name="connsiteY2" fmla="*/ 617175 h 666733"/>
              <a:gd name="connsiteX3" fmla="*/ 9144000 w 9144000"/>
              <a:gd name="connsiteY3" fmla="*/ 331234 h 666733"/>
              <a:gd name="connsiteX4" fmla="*/ 9144000 w 9144000"/>
              <a:gd name="connsiteY4" fmla="*/ 597568 h 666733"/>
              <a:gd name="connsiteX5" fmla="*/ 9074835 w 9144000"/>
              <a:gd name="connsiteY5" fmla="*/ 666733 h 666733"/>
              <a:gd name="connsiteX6" fmla="*/ 69165 w 9144000"/>
              <a:gd name="connsiteY6" fmla="*/ 666733 h 666733"/>
              <a:gd name="connsiteX7" fmla="*/ 0 w 9144000"/>
              <a:gd name="connsiteY7" fmla="*/ 597568 h 666733"/>
              <a:gd name="connsiteX8" fmla="*/ 0 w 9144000"/>
              <a:gd name="connsiteY8" fmla="*/ 331234 h 666733"/>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6899806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0207 h 515706"/>
              <a:gd name="connsiteX1" fmla="*/ 1995619 w 9144000"/>
              <a:gd name="connsiteY1" fmla="*/ 4510 h 515706"/>
              <a:gd name="connsiteX2" fmla="*/ 5434991 w 9144000"/>
              <a:gd name="connsiteY2" fmla="*/ 386249 h 515706"/>
              <a:gd name="connsiteX3" fmla="*/ 9144000 w 9144000"/>
              <a:gd name="connsiteY3" fmla="*/ 180207 h 515706"/>
              <a:gd name="connsiteX4" fmla="*/ 9144000 w 9144000"/>
              <a:gd name="connsiteY4" fmla="*/ 446541 h 515706"/>
              <a:gd name="connsiteX5" fmla="*/ 9074835 w 9144000"/>
              <a:gd name="connsiteY5" fmla="*/ 515706 h 515706"/>
              <a:gd name="connsiteX6" fmla="*/ 69165 w 9144000"/>
              <a:gd name="connsiteY6" fmla="*/ 515706 h 515706"/>
              <a:gd name="connsiteX7" fmla="*/ 0 w 9144000"/>
              <a:gd name="connsiteY7" fmla="*/ 446541 h 515706"/>
              <a:gd name="connsiteX8" fmla="*/ 0 w 9144000"/>
              <a:gd name="connsiteY8" fmla="*/ 180207 h 515706"/>
              <a:gd name="connsiteX0" fmla="*/ 0 w 9144000"/>
              <a:gd name="connsiteY0" fmla="*/ 183091 h 518590"/>
              <a:gd name="connsiteX1" fmla="*/ 1995619 w 9144000"/>
              <a:gd name="connsiteY1" fmla="*/ 7394 h 518590"/>
              <a:gd name="connsiteX2" fmla="*/ 8284723 w 9144000"/>
              <a:gd name="connsiteY2" fmla="*/ 460154 h 518590"/>
              <a:gd name="connsiteX3" fmla="*/ 9144000 w 9144000"/>
              <a:gd name="connsiteY3" fmla="*/ 183091 h 518590"/>
              <a:gd name="connsiteX4" fmla="*/ 9144000 w 9144000"/>
              <a:gd name="connsiteY4" fmla="*/ 449425 h 518590"/>
              <a:gd name="connsiteX5" fmla="*/ 9074835 w 9144000"/>
              <a:gd name="connsiteY5" fmla="*/ 518590 h 518590"/>
              <a:gd name="connsiteX6" fmla="*/ 69165 w 9144000"/>
              <a:gd name="connsiteY6" fmla="*/ 518590 h 518590"/>
              <a:gd name="connsiteX7" fmla="*/ 0 w 9144000"/>
              <a:gd name="connsiteY7" fmla="*/ 449425 h 518590"/>
              <a:gd name="connsiteX8" fmla="*/ 0 w 9144000"/>
              <a:gd name="connsiteY8" fmla="*/ 183091 h 518590"/>
              <a:gd name="connsiteX0" fmla="*/ 0 w 9144000"/>
              <a:gd name="connsiteY0" fmla="*/ 182329 h 517828"/>
              <a:gd name="connsiteX1" fmla="*/ 1995619 w 9144000"/>
              <a:gd name="connsiteY1" fmla="*/ 6632 h 517828"/>
              <a:gd name="connsiteX2" fmla="*/ 7840839 w 9144000"/>
              <a:gd name="connsiteY2" fmla="*/ 441637 h 517828"/>
              <a:gd name="connsiteX3" fmla="*/ 9144000 w 9144000"/>
              <a:gd name="connsiteY3" fmla="*/ 182329 h 517828"/>
              <a:gd name="connsiteX4" fmla="*/ 9144000 w 9144000"/>
              <a:gd name="connsiteY4" fmla="*/ 448663 h 517828"/>
              <a:gd name="connsiteX5" fmla="*/ 9074835 w 9144000"/>
              <a:gd name="connsiteY5" fmla="*/ 517828 h 517828"/>
              <a:gd name="connsiteX6" fmla="*/ 69165 w 9144000"/>
              <a:gd name="connsiteY6" fmla="*/ 517828 h 517828"/>
              <a:gd name="connsiteX7" fmla="*/ 0 w 9144000"/>
              <a:gd name="connsiteY7" fmla="*/ 448663 h 517828"/>
              <a:gd name="connsiteX8" fmla="*/ 0 w 9144000"/>
              <a:gd name="connsiteY8" fmla="*/ 182329 h 517828"/>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289988"/>
              <a:gd name="connsiteY0" fmla="*/ 181593 h 517092"/>
              <a:gd name="connsiteX1" fmla="*/ 1995619 w 9289988"/>
              <a:gd name="connsiteY1" fmla="*/ 5896 h 517092"/>
              <a:gd name="connsiteX2" fmla="*/ 7938493 w 9289988"/>
              <a:gd name="connsiteY2" fmla="*/ 423146 h 517092"/>
              <a:gd name="connsiteX3" fmla="*/ 9144000 w 9289988"/>
              <a:gd name="connsiteY3" fmla="*/ 181593 h 517092"/>
              <a:gd name="connsiteX4" fmla="*/ 9144000 w 9289988"/>
              <a:gd name="connsiteY4" fmla="*/ 447927 h 517092"/>
              <a:gd name="connsiteX5" fmla="*/ 9074835 w 9289988"/>
              <a:gd name="connsiteY5" fmla="*/ 517092 h 517092"/>
              <a:gd name="connsiteX6" fmla="*/ 69165 w 9289988"/>
              <a:gd name="connsiteY6" fmla="*/ 517092 h 517092"/>
              <a:gd name="connsiteX7" fmla="*/ 0 w 9289988"/>
              <a:gd name="connsiteY7" fmla="*/ 447927 h 517092"/>
              <a:gd name="connsiteX8" fmla="*/ 0 w 9289988"/>
              <a:gd name="connsiteY8" fmla="*/ 181593 h 517092"/>
              <a:gd name="connsiteX0" fmla="*/ 0 w 9147945"/>
              <a:gd name="connsiteY0" fmla="*/ 181593 h 517092"/>
              <a:gd name="connsiteX1" fmla="*/ 1995619 w 9147945"/>
              <a:gd name="connsiteY1" fmla="*/ 5896 h 517092"/>
              <a:gd name="connsiteX2" fmla="*/ 7938493 w 9147945"/>
              <a:gd name="connsiteY2" fmla="*/ 423146 h 517092"/>
              <a:gd name="connsiteX3" fmla="*/ 9144000 w 9147945"/>
              <a:gd name="connsiteY3" fmla="*/ 181593 h 517092"/>
              <a:gd name="connsiteX4" fmla="*/ 9144000 w 9147945"/>
              <a:gd name="connsiteY4" fmla="*/ 447927 h 517092"/>
              <a:gd name="connsiteX5" fmla="*/ 9074835 w 9147945"/>
              <a:gd name="connsiteY5" fmla="*/ 517092 h 517092"/>
              <a:gd name="connsiteX6" fmla="*/ 69165 w 9147945"/>
              <a:gd name="connsiteY6" fmla="*/ 517092 h 517092"/>
              <a:gd name="connsiteX7" fmla="*/ 0 w 9147945"/>
              <a:gd name="connsiteY7" fmla="*/ 447927 h 517092"/>
              <a:gd name="connsiteX8" fmla="*/ 0 w 9147945"/>
              <a:gd name="connsiteY8" fmla="*/ 181593 h 517092"/>
              <a:gd name="connsiteX0" fmla="*/ 0 w 9147945"/>
              <a:gd name="connsiteY0" fmla="*/ 183361 h 518860"/>
              <a:gd name="connsiteX1" fmla="*/ 1995619 w 9147945"/>
              <a:gd name="connsiteY1" fmla="*/ 7664 h 518860"/>
              <a:gd name="connsiteX2" fmla="*/ 7938493 w 9147945"/>
              <a:gd name="connsiteY2" fmla="*/ 424914 h 518860"/>
              <a:gd name="connsiteX3" fmla="*/ 9144000 w 9147945"/>
              <a:gd name="connsiteY3" fmla="*/ 183361 h 518860"/>
              <a:gd name="connsiteX4" fmla="*/ 9144000 w 9147945"/>
              <a:gd name="connsiteY4" fmla="*/ 449695 h 518860"/>
              <a:gd name="connsiteX5" fmla="*/ 9074835 w 9147945"/>
              <a:gd name="connsiteY5" fmla="*/ 518860 h 518860"/>
              <a:gd name="connsiteX6" fmla="*/ 69165 w 9147945"/>
              <a:gd name="connsiteY6" fmla="*/ 518860 h 518860"/>
              <a:gd name="connsiteX7" fmla="*/ 0 w 9147945"/>
              <a:gd name="connsiteY7" fmla="*/ 449695 h 518860"/>
              <a:gd name="connsiteX8" fmla="*/ 0 w 9147945"/>
              <a:gd name="connsiteY8" fmla="*/ 183361 h 518860"/>
              <a:gd name="connsiteX0" fmla="*/ 441910 w 9589855"/>
              <a:gd name="connsiteY0" fmla="*/ 457050 h 908806"/>
              <a:gd name="connsiteX1" fmla="*/ 2437529 w 9589855"/>
              <a:gd name="connsiteY1" fmla="*/ 281353 h 908806"/>
              <a:gd name="connsiteX2" fmla="*/ 8380403 w 9589855"/>
              <a:gd name="connsiteY2" fmla="*/ 698603 h 908806"/>
              <a:gd name="connsiteX3" fmla="*/ 9585910 w 9589855"/>
              <a:gd name="connsiteY3" fmla="*/ 457050 h 908806"/>
              <a:gd name="connsiteX4" fmla="*/ 9585910 w 9589855"/>
              <a:gd name="connsiteY4" fmla="*/ 723384 h 908806"/>
              <a:gd name="connsiteX5" fmla="*/ 9516745 w 9589855"/>
              <a:gd name="connsiteY5" fmla="*/ 792549 h 908806"/>
              <a:gd name="connsiteX6" fmla="*/ 511075 w 9589855"/>
              <a:gd name="connsiteY6" fmla="*/ 792549 h 908806"/>
              <a:gd name="connsiteX7" fmla="*/ 441910 w 9589855"/>
              <a:gd name="connsiteY7" fmla="*/ 723384 h 908806"/>
              <a:gd name="connsiteX8" fmla="*/ 441910 w 9589855"/>
              <a:gd name="connsiteY8" fmla="*/ 457050 h 908806"/>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4407"/>
              <a:gd name="connsiteY0" fmla="*/ 313121 h 648620"/>
              <a:gd name="connsiteX1" fmla="*/ 1995646 w 9144407"/>
              <a:gd name="connsiteY1" fmla="*/ 137424 h 648620"/>
              <a:gd name="connsiteX2" fmla="*/ 7938520 w 9144407"/>
              <a:gd name="connsiteY2" fmla="*/ 554674 h 648620"/>
              <a:gd name="connsiteX3" fmla="*/ 9144027 w 9144407"/>
              <a:gd name="connsiteY3" fmla="*/ 313121 h 648620"/>
              <a:gd name="connsiteX4" fmla="*/ 9144027 w 9144407"/>
              <a:gd name="connsiteY4" fmla="*/ 579455 h 648620"/>
              <a:gd name="connsiteX5" fmla="*/ 9074862 w 9144407"/>
              <a:gd name="connsiteY5" fmla="*/ 648620 h 648620"/>
              <a:gd name="connsiteX6" fmla="*/ 69192 w 9144407"/>
              <a:gd name="connsiteY6" fmla="*/ 648620 h 648620"/>
              <a:gd name="connsiteX7" fmla="*/ 27 w 9144407"/>
              <a:gd name="connsiteY7" fmla="*/ 579455 h 648620"/>
              <a:gd name="connsiteX8" fmla="*/ 27 w 9144407"/>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44460"/>
              <a:gd name="connsiteY0" fmla="*/ 313121 h 648620"/>
              <a:gd name="connsiteX1" fmla="*/ 1995646 w 9144460"/>
              <a:gd name="connsiteY1" fmla="*/ 137424 h 648620"/>
              <a:gd name="connsiteX2" fmla="*/ 7938520 w 9144460"/>
              <a:gd name="connsiteY2" fmla="*/ 554674 h 648620"/>
              <a:gd name="connsiteX3" fmla="*/ 9144027 w 9144460"/>
              <a:gd name="connsiteY3" fmla="*/ 313121 h 648620"/>
              <a:gd name="connsiteX4" fmla="*/ 9144027 w 9144460"/>
              <a:gd name="connsiteY4" fmla="*/ 579455 h 648620"/>
              <a:gd name="connsiteX5" fmla="*/ 9074862 w 9144460"/>
              <a:gd name="connsiteY5" fmla="*/ 648620 h 648620"/>
              <a:gd name="connsiteX6" fmla="*/ 69192 w 9144460"/>
              <a:gd name="connsiteY6" fmla="*/ 648620 h 648620"/>
              <a:gd name="connsiteX7" fmla="*/ 27 w 9144460"/>
              <a:gd name="connsiteY7" fmla="*/ 579455 h 648620"/>
              <a:gd name="connsiteX8" fmla="*/ 27 w 9144460"/>
              <a:gd name="connsiteY8" fmla="*/ 313121 h 648620"/>
              <a:gd name="connsiteX0" fmla="*/ 19455 w 9144433"/>
              <a:gd name="connsiteY0" fmla="*/ 370734 h 511680"/>
              <a:gd name="connsiteX1" fmla="*/ 1995619 w 9144433"/>
              <a:gd name="connsiteY1" fmla="*/ 484 h 511680"/>
              <a:gd name="connsiteX2" fmla="*/ 7938493 w 9144433"/>
              <a:gd name="connsiteY2" fmla="*/ 417734 h 511680"/>
              <a:gd name="connsiteX3" fmla="*/ 9144000 w 9144433"/>
              <a:gd name="connsiteY3" fmla="*/ 176181 h 511680"/>
              <a:gd name="connsiteX4" fmla="*/ 9144000 w 9144433"/>
              <a:gd name="connsiteY4" fmla="*/ 442515 h 511680"/>
              <a:gd name="connsiteX5" fmla="*/ 9074835 w 9144433"/>
              <a:gd name="connsiteY5" fmla="*/ 511680 h 511680"/>
              <a:gd name="connsiteX6" fmla="*/ 69165 w 9144433"/>
              <a:gd name="connsiteY6" fmla="*/ 511680 h 511680"/>
              <a:gd name="connsiteX7" fmla="*/ 0 w 9144433"/>
              <a:gd name="connsiteY7" fmla="*/ 442515 h 511680"/>
              <a:gd name="connsiteX8" fmla="*/ 19455 w 9144433"/>
              <a:gd name="connsiteY8" fmla="*/ 370734 h 511680"/>
              <a:gd name="connsiteX0" fmla="*/ 153761 w 9278739"/>
              <a:gd name="connsiteY0" fmla="*/ 279857 h 420803"/>
              <a:gd name="connsiteX1" fmla="*/ 2139653 w 9278739"/>
              <a:gd name="connsiteY1" fmla="*/ 104160 h 420803"/>
              <a:gd name="connsiteX2" fmla="*/ 8072799 w 9278739"/>
              <a:gd name="connsiteY2" fmla="*/ 326857 h 420803"/>
              <a:gd name="connsiteX3" fmla="*/ 9278306 w 9278739"/>
              <a:gd name="connsiteY3" fmla="*/ 85304 h 420803"/>
              <a:gd name="connsiteX4" fmla="*/ 9278306 w 9278739"/>
              <a:gd name="connsiteY4" fmla="*/ 351638 h 420803"/>
              <a:gd name="connsiteX5" fmla="*/ 9209141 w 9278739"/>
              <a:gd name="connsiteY5" fmla="*/ 420803 h 420803"/>
              <a:gd name="connsiteX6" fmla="*/ 203471 w 9278739"/>
              <a:gd name="connsiteY6" fmla="*/ 420803 h 420803"/>
              <a:gd name="connsiteX7" fmla="*/ 134306 w 9278739"/>
              <a:gd name="connsiteY7" fmla="*/ 351638 h 420803"/>
              <a:gd name="connsiteX8" fmla="*/ 153761 w 9278739"/>
              <a:gd name="connsiteY8" fmla="*/ 279857 h 420803"/>
              <a:gd name="connsiteX0" fmla="*/ 153761 w 9278739"/>
              <a:gd name="connsiteY0" fmla="*/ 313733 h 454679"/>
              <a:gd name="connsiteX1" fmla="*/ 2139653 w 9278739"/>
              <a:gd name="connsiteY1" fmla="*/ 138036 h 454679"/>
              <a:gd name="connsiteX2" fmla="*/ 8072799 w 9278739"/>
              <a:gd name="connsiteY2" fmla="*/ 360733 h 454679"/>
              <a:gd name="connsiteX3" fmla="*/ 9278306 w 9278739"/>
              <a:gd name="connsiteY3" fmla="*/ 119180 h 454679"/>
              <a:gd name="connsiteX4" fmla="*/ 9278306 w 9278739"/>
              <a:gd name="connsiteY4" fmla="*/ 385514 h 454679"/>
              <a:gd name="connsiteX5" fmla="*/ 9209141 w 9278739"/>
              <a:gd name="connsiteY5" fmla="*/ 454679 h 454679"/>
              <a:gd name="connsiteX6" fmla="*/ 203471 w 9278739"/>
              <a:gd name="connsiteY6" fmla="*/ 454679 h 454679"/>
              <a:gd name="connsiteX7" fmla="*/ 134306 w 9278739"/>
              <a:gd name="connsiteY7" fmla="*/ 385514 h 454679"/>
              <a:gd name="connsiteX8" fmla="*/ 153761 w 9278739"/>
              <a:gd name="connsiteY8" fmla="*/ 313733 h 454679"/>
              <a:gd name="connsiteX0" fmla="*/ 19455 w 9144433"/>
              <a:gd name="connsiteY0" fmla="*/ 363979 h 504925"/>
              <a:gd name="connsiteX1" fmla="*/ 2005347 w 9144433"/>
              <a:gd name="connsiteY1" fmla="*/ 188282 h 504925"/>
              <a:gd name="connsiteX2" fmla="*/ 7938493 w 9144433"/>
              <a:gd name="connsiteY2" fmla="*/ 410979 h 504925"/>
              <a:gd name="connsiteX3" fmla="*/ 9144000 w 9144433"/>
              <a:gd name="connsiteY3" fmla="*/ 169426 h 504925"/>
              <a:gd name="connsiteX4" fmla="*/ 9144000 w 9144433"/>
              <a:gd name="connsiteY4" fmla="*/ 435760 h 504925"/>
              <a:gd name="connsiteX5" fmla="*/ 9074835 w 9144433"/>
              <a:gd name="connsiteY5" fmla="*/ 504925 h 504925"/>
              <a:gd name="connsiteX6" fmla="*/ 69165 w 9144433"/>
              <a:gd name="connsiteY6" fmla="*/ 504925 h 504925"/>
              <a:gd name="connsiteX7" fmla="*/ 0 w 9144433"/>
              <a:gd name="connsiteY7" fmla="*/ 435760 h 504925"/>
              <a:gd name="connsiteX8" fmla="*/ 19455 w 9144433"/>
              <a:gd name="connsiteY8" fmla="*/ 363979 h 504925"/>
              <a:gd name="connsiteX0" fmla="*/ 19455 w 9144000"/>
              <a:gd name="connsiteY0" fmla="*/ 532197 h 673143"/>
              <a:gd name="connsiteX1" fmla="*/ 2005347 w 9144000"/>
              <a:gd name="connsiteY1" fmla="*/ 356500 h 673143"/>
              <a:gd name="connsiteX2" fmla="*/ 7938493 w 9144000"/>
              <a:gd name="connsiteY2" fmla="*/ 579197 h 673143"/>
              <a:gd name="connsiteX3" fmla="*/ 9021170 w 9144000"/>
              <a:gd name="connsiteY3" fmla="*/ 64689 h 673143"/>
              <a:gd name="connsiteX4" fmla="*/ 9144000 w 9144000"/>
              <a:gd name="connsiteY4" fmla="*/ 603978 h 673143"/>
              <a:gd name="connsiteX5" fmla="*/ 9074835 w 9144000"/>
              <a:gd name="connsiteY5" fmla="*/ 673143 h 673143"/>
              <a:gd name="connsiteX6" fmla="*/ 69165 w 9144000"/>
              <a:gd name="connsiteY6" fmla="*/ 673143 h 673143"/>
              <a:gd name="connsiteX7" fmla="*/ 0 w 9144000"/>
              <a:gd name="connsiteY7" fmla="*/ 603978 h 673143"/>
              <a:gd name="connsiteX8" fmla="*/ 19455 w 9144000"/>
              <a:gd name="connsiteY8" fmla="*/ 532197 h 673143"/>
              <a:gd name="connsiteX0" fmla="*/ 19455 w 9144000"/>
              <a:gd name="connsiteY0" fmla="*/ 648697 h 789643"/>
              <a:gd name="connsiteX1" fmla="*/ 2005347 w 9144000"/>
              <a:gd name="connsiteY1" fmla="*/ 473000 h 789643"/>
              <a:gd name="connsiteX2" fmla="*/ 7938493 w 9144000"/>
              <a:gd name="connsiteY2" fmla="*/ 695697 h 789643"/>
              <a:gd name="connsiteX3" fmla="*/ 9034817 w 9144000"/>
              <a:gd name="connsiteY3" fmla="*/ 58360 h 789643"/>
              <a:gd name="connsiteX4" fmla="*/ 9144000 w 9144000"/>
              <a:gd name="connsiteY4" fmla="*/ 720478 h 789643"/>
              <a:gd name="connsiteX5" fmla="*/ 9074835 w 9144000"/>
              <a:gd name="connsiteY5" fmla="*/ 789643 h 789643"/>
              <a:gd name="connsiteX6" fmla="*/ 69165 w 9144000"/>
              <a:gd name="connsiteY6" fmla="*/ 789643 h 789643"/>
              <a:gd name="connsiteX7" fmla="*/ 0 w 9144000"/>
              <a:gd name="connsiteY7" fmla="*/ 720478 h 789643"/>
              <a:gd name="connsiteX8" fmla="*/ 19455 w 9144000"/>
              <a:gd name="connsiteY8" fmla="*/ 648697 h 789643"/>
              <a:gd name="connsiteX0" fmla="*/ 19455 w 9144000"/>
              <a:gd name="connsiteY0" fmla="*/ 1057085 h 1198031"/>
              <a:gd name="connsiteX1" fmla="*/ 2005347 w 9144000"/>
              <a:gd name="connsiteY1" fmla="*/ 881388 h 1198031"/>
              <a:gd name="connsiteX2" fmla="*/ 7938493 w 9144000"/>
              <a:gd name="connsiteY2" fmla="*/ 1104085 h 1198031"/>
              <a:gd name="connsiteX3" fmla="*/ 9130351 w 9144000"/>
              <a:gd name="connsiteY3" fmla="*/ 43667 h 1198031"/>
              <a:gd name="connsiteX4" fmla="*/ 9144000 w 9144000"/>
              <a:gd name="connsiteY4" fmla="*/ 1128866 h 1198031"/>
              <a:gd name="connsiteX5" fmla="*/ 9074835 w 9144000"/>
              <a:gd name="connsiteY5" fmla="*/ 1198031 h 1198031"/>
              <a:gd name="connsiteX6" fmla="*/ 69165 w 9144000"/>
              <a:gd name="connsiteY6" fmla="*/ 1198031 h 1198031"/>
              <a:gd name="connsiteX7" fmla="*/ 0 w 9144000"/>
              <a:gd name="connsiteY7" fmla="*/ 1128866 h 1198031"/>
              <a:gd name="connsiteX8" fmla="*/ 19455 w 9144000"/>
              <a:gd name="connsiteY8" fmla="*/ 1057085 h 1198031"/>
              <a:gd name="connsiteX0" fmla="*/ 19455 w 9150133"/>
              <a:gd name="connsiteY0" fmla="*/ 363980 h 504926"/>
              <a:gd name="connsiteX1" fmla="*/ 2005347 w 9150133"/>
              <a:gd name="connsiteY1" fmla="*/ 188283 h 504926"/>
              <a:gd name="connsiteX2" fmla="*/ 7938493 w 9150133"/>
              <a:gd name="connsiteY2" fmla="*/ 410980 h 504926"/>
              <a:gd name="connsiteX3" fmla="*/ 9146055 w 9150133"/>
              <a:gd name="connsiteY3" fmla="*/ 170369 h 504926"/>
              <a:gd name="connsiteX4" fmla="*/ 9144000 w 9150133"/>
              <a:gd name="connsiteY4" fmla="*/ 435761 h 504926"/>
              <a:gd name="connsiteX5" fmla="*/ 9074835 w 9150133"/>
              <a:gd name="connsiteY5" fmla="*/ 504926 h 504926"/>
              <a:gd name="connsiteX6" fmla="*/ 69165 w 9150133"/>
              <a:gd name="connsiteY6" fmla="*/ 504926 h 504926"/>
              <a:gd name="connsiteX7" fmla="*/ 0 w 9150133"/>
              <a:gd name="connsiteY7" fmla="*/ 435761 h 504926"/>
              <a:gd name="connsiteX8" fmla="*/ 19455 w 9150133"/>
              <a:gd name="connsiteY8" fmla="*/ 363980 h 504926"/>
              <a:gd name="connsiteX0" fmla="*/ 19455 w 9150133"/>
              <a:gd name="connsiteY0" fmla="*/ 363980 h 504926"/>
              <a:gd name="connsiteX1" fmla="*/ 2005347 w 9150133"/>
              <a:gd name="connsiteY1" fmla="*/ 188283 h 504926"/>
              <a:gd name="connsiteX2" fmla="*/ 7938493 w 9150133"/>
              <a:gd name="connsiteY2" fmla="*/ 410980 h 504926"/>
              <a:gd name="connsiteX3" fmla="*/ 9146055 w 9150133"/>
              <a:gd name="connsiteY3" fmla="*/ 170369 h 504926"/>
              <a:gd name="connsiteX4" fmla="*/ 9144000 w 9150133"/>
              <a:gd name="connsiteY4" fmla="*/ 435761 h 504926"/>
              <a:gd name="connsiteX5" fmla="*/ 9074835 w 9150133"/>
              <a:gd name="connsiteY5" fmla="*/ 504926 h 504926"/>
              <a:gd name="connsiteX6" fmla="*/ 69165 w 9150133"/>
              <a:gd name="connsiteY6" fmla="*/ 504926 h 504926"/>
              <a:gd name="connsiteX7" fmla="*/ 0 w 9150133"/>
              <a:gd name="connsiteY7" fmla="*/ 435761 h 504926"/>
              <a:gd name="connsiteX8" fmla="*/ 19455 w 9150133"/>
              <a:gd name="connsiteY8" fmla="*/ 363980 h 504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50133" h="504926">
                <a:moveTo>
                  <a:pt x="19455" y="363980"/>
                </a:moveTo>
                <a:cubicBezTo>
                  <a:pt x="22939" y="69814"/>
                  <a:pt x="967609" y="-189201"/>
                  <a:pt x="2005347" y="188283"/>
                </a:cubicBezTo>
                <a:cubicBezTo>
                  <a:pt x="3043085" y="565767"/>
                  <a:pt x="6748375" y="413966"/>
                  <a:pt x="7938493" y="410980"/>
                </a:cubicBezTo>
                <a:cubicBezTo>
                  <a:pt x="9128611" y="407994"/>
                  <a:pt x="9113790" y="42071"/>
                  <a:pt x="9146055" y="170369"/>
                </a:cubicBezTo>
                <a:cubicBezTo>
                  <a:pt x="9147030" y="495609"/>
                  <a:pt x="9155870" y="380002"/>
                  <a:pt x="9144000" y="435761"/>
                </a:cubicBezTo>
                <a:cubicBezTo>
                  <a:pt x="9132130" y="491521"/>
                  <a:pt x="9113034" y="504926"/>
                  <a:pt x="9074835" y="504926"/>
                </a:cubicBezTo>
                <a:lnTo>
                  <a:pt x="69165" y="504926"/>
                </a:lnTo>
                <a:cubicBezTo>
                  <a:pt x="30966" y="504926"/>
                  <a:pt x="0" y="473960"/>
                  <a:pt x="0" y="435761"/>
                </a:cubicBezTo>
                <a:cubicBezTo>
                  <a:pt x="0" y="346983"/>
                  <a:pt x="15971" y="658146"/>
                  <a:pt x="19455" y="363980"/>
                </a:cubicBezTo>
                <a:close/>
              </a:path>
            </a:pathLst>
          </a:custGeom>
          <a:solidFill>
            <a:srgbClr val="C00000"/>
          </a:solidFill>
          <a:ln>
            <a:solidFill>
              <a:srgbClr val="FFCC2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w="3175">
                <a:solidFill>
                  <a:srgbClr val="FFCE33"/>
                </a:solidFill>
              </a:ln>
              <a:effectLst/>
            </a:endParaRPr>
          </a:p>
        </p:txBody>
      </p:sp>
      <p:sp>
        <p:nvSpPr>
          <p:cNvPr id="8" name="Скругленный прямоугольник 1"/>
          <p:cNvSpPr/>
          <p:nvPr/>
        </p:nvSpPr>
        <p:spPr>
          <a:xfrm flipV="1">
            <a:off x="-35488" y="0"/>
            <a:ext cx="9216000" cy="1197188"/>
          </a:xfrm>
          <a:custGeom>
            <a:avLst/>
            <a:gdLst>
              <a:gd name="connsiteX0" fmla="*/ 0 w 9144000"/>
              <a:gd name="connsiteY0" fmla="*/ 69165 h 404664"/>
              <a:gd name="connsiteX1" fmla="*/ 69165 w 9144000"/>
              <a:gd name="connsiteY1" fmla="*/ 0 h 404664"/>
              <a:gd name="connsiteX2" fmla="*/ 9074835 w 9144000"/>
              <a:gd name="connsiteY2" fmla="*/ 0 h 404664"/>
              <a:gd name="connsiteX3" fmla="*/ 9144000 w 9144000"/>
              <a:gd name="connsiteY3" fmla="*/ 69165 h 404664"/>
              <a:gd name="connsiteX4" fmla="*/ 9144000 w 9144000"/>
              <a:gd name="connsiteY4" fmla="*/ 335499 h 404664"/>
              <a:gd name="connsiteX5" fmla="*/ 9074835 w 9144000"/>
              <a:gd name="connsiteY5" fmla="*/ 404664 h 404664"/>
              <a:gd name="connsiteX6" fmla="*/ 69165 w 9144000"/>
              <a:gd name="connsiteY6" fmla="*/ 404664 h 404664"/>
              <a:gd name="connsiteX7" fmla="*/ 0 w 9144000"/>
              <a:gd name="connsiteY7" fmla="*/ 335499 h 404664"/>
              <a:gd name="connsiteX8" fmla="*/ 0 w 9144000"/>
              <a:gd name="connsiteY8" fmla="*/ 69165 h 404664"/>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326617 h 662116"/>
              <a:gd name="connsiteX1" fmla="*/ 1995619 w 9144000"/>
              <a:gd name="connsiteY1" fmla="*/ 0 h 662116"/>
              <a:gd name="connsiteX2" fmla="*/ 9074835 w 9144000"/>
              <a:gd name="connsiteY2" fmla="*/ 257452 h 662116"/>
              <a:gd name="connsiteX3" fmla="*/ 9144000 w 9144000"/>
              <a:gd name="connsiteY3" fmla="*/ 326617 h 662116"/>
              <a:gd name="connsiteX4" fmla="*/ 9144000 w 9144000"/>
              <a:gd name="connsiteY4" fmla="*/ 592951 h 662116"/>
              <a:gd name="connsiteX5" fmla="*/ 9074835 w 9144000"/>
              <a:gd name="connsiteY5" fmla="*/ 662116 h 662116"/>
              <a:gd name="connsiteX6" fmla="*/ 69165 w 9144000"/>
              <a:gd name="connsiteY6" fmla="*/ 662116 h 662116"/>
              <a:gd name="connsiteX7" fmla="*/ 0 w 9144000"/>
              <a:gd name="connsiteY7" fmla="*/ 592951 h 662116"/>
              <a:gd name="connsiteX8" fmla="*/ 0 w 9144000"/>
              <a:gd name="connsiteY8" fmla="*/ 326617 h 662116"/>
              <a:gd name="connsiteX0" fmla="*/ 0 w 9144000"/>
              <a:gd name="connsiteY0" fmla="*/ 645854 h 981353"/>
              <a:gd name="connsiteX1" fmla="*/ 1995619 w 9144000"/>
              <a:gd name="connsiteY1" fmla="*/ 319237 h 981353"/>
              <a:gd name="connsiteX2" fmla="*/ 9074835 w 9144000"/>
              <a:gd name="connsiteY2" fmla="*/ 576689 h 981353"/>
              <a:gd name="connsiteX3" fmla="*/ 9144000 w 9144000"/>
              <a:gd name="connsiteY3" fmla="*/ 645854 h 981353"/>
              <a:gd name="connsiteX4" fmla="*/ 9144000 w 9144000"/>
              <a:gd name="connsiteY4" fmla="*/ 912188 h 981353"/>
              <a:gd name="connsiteX5" fmla="*/ 9074835 w 9144000"/>
              <a:gd name="connsiteY5" fmla="*/ 981353 h 981353"/>
              <a:gd name="connsiteX6" fmla="*/ 69165 w 9144000"/>
              <a:gd name="connsiteY6" fmla="*/ 981353 h 981353"/>
              <a:gd name="connsiteX7" fmla="*/ 0 w 9144000"/>
              <a:gd name="connsiteY7" fmla="*/ 912188 h 981353"/>
              <a:gd name="connsiteX8" fmla="*/ 0 w 9144000"/>
              <a:gd name="connsiteY8" fmla="*/ 645854 h 981353"/>
              <a:gd name="connsiteX0" fmla="*/ 0 w 9144000"/>
              <a:gd name="connsiteY0" fmla="*/ 479952 h 815451"/>
              <a:gd name="connsiteX1" fmla="*/ 1995619 w 9144000"/>
              <a:gd name="connsiteY1" fmla="*/ 153335 h 815451"/>
              <a:gd name="connsiteX2" fmla="*/ 9074835 w 9144000"/>
              <a:gd name="connsiteY2" fmla="*/ 410787 h 815451"/>
              <a:gd name="connsiteX3" fmla="*/ 9144000 w 9144000"/>
              <a:gd name="connsiteY3" fmla="*/ 479952 h 815451"/>
              <a:gd name="connsiteX4" fmla="*/ 9144000 w 9144000"/>
              <a:gd name="connsiteY4" fmla="*/ 746286 h 815451"/>
              <a:gd name="connsiteX5" fmla="*/ 9074835 w 9144000"/>
              <a:gd name="connsiteY5" fmla="*/ 815451 h 815451"/>
              <a:gd name="connsiteX6" fmla="*/ 69165 w 9144000"/>
              <a:gd name="connsiteY6" fmla="*/ 815451 h 815451"/>
              <a:gd name="connsiteX7" fmla="*/ 0 w 9144000"/>
              <a:gd name="connsiteY7" fmla="*/ 746286 h 815451"/>
              <a:gd name="connsiteX8" fmla="*/ 0 w 9144000"/>
              <a:gd name="connsiteY8" fmla="*/ 479952 h 815451"/>
              <a:gd name="connsiteX0" fmla="*/ 0 w 9144000"/>
              <a:gd name="connsiteY0" fmla="*/ 329804 h 665303"/>
              <a:gd name="connsiteX1" fmla="*/ 1995619 w 9144000"/>
              <a:gd name="connsiteY1" fmla="*/ 3187 h 665303"/>
              <a:gd name="connsiteX2" fmla="*/ 7441344 w 9144000"/>
              <a:gd name="connsiteY2" fmla="*/ 562479 h 665303"/>
              <a:gd name="connsiteX3" fmla="*/ 9144000 w 9144000"/>
              <a:gd name="connsiteY3" fmla="*/ 329804 h 665303"/>
              <a:gd name="connsiteX4" fmla="*/ 9144000 w 9144000"/>
              <a:gd name="connsiteY4" fmla="*/ 596138 h 665303"/>
              <a:gd name="connsiteX5" fmla="*/ 9074835 w 9144000"/>
              <a:gd name="connsiteY5" fmla="*/ 665303 h 665303"/>
              <a:gd name="connsiteX6" fmla="*/ 69165 w 9144000"/>
              <a:gd name="connsiteY6" fmla="*/ 665303 h 665303"/>
              <a:gd name="connsiteX7" fmla="*/ 0 w 9144000"/>
              <a:gd name="connsiteY7" fmla="*/ 596138 h 665303"/>
              <a:gd name="connsiteX8" fmla="*/ 0 w 9144000"/>
              <a:gd name="connsiteY8" fmla="*/ 329804 h 665303"/>
              <a:gd name="connsiteX0" fmla="*/ 0 w 9144000"/>
              <a:gd name="connsiteY0" fmla="*/ 331234 h 666733"/>
              <a:gd name="connsiteX1" fmla="*/ 1995619 w 9144000"/>
              <a:gd name="connsiteY1" fmla="*/ 4617 h 666733"/>
              <a:gd name="connsiteX2" fmla="*/ 7450222 w 9144000"/>
              <a:gd name="connsiteY2" fmla="*/ 617175 h 666733"/>
              <a:gd name="connsiteX3" fmla="*/ 9144000 w 9144000"/>
              <a:gd name="connsiteY3" fmla="*/ 331234 h 666733"/>
              <a:gd name="connsiteX4" fmla="*/ 9144000 w 9144000"/>
              <a:gd name="connsiteY4" fmla="*/ 597568 h 666733"/>
              <a:gd name="connsiteX5" fmla="*/ 9074835 w 9144000"/>
              <a:gd name="connsiteY5" fmla="*/ 666733 h 666733"/>
              <a:gd name="connsiteX6" fmla="*/ 69165 w 9144000"/>
              <a:gd name="connsiteY6" fmla="*/ 666733 h 666733"/>
              <a:gd name="connsiteX7" fmla="*/ 0 w 9144000"/>
              <a:gd name="connsiteY7" fmla="*/ 597568 h 666733"/>
              <a:gd name="connsiteX8" fmla="*/ 0 w 9144000"/>
              <a:gd name="connsiteY8" fmla="*/ 331234 h 666733"/>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7450222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3483 h 518982"/>
              <a:gd name="connsiteX1" fmla="*/ 1995619 w 9144000"/>
              <a:gd name="connsiteY1" fmla="*/ 7786 h 518982"/>
              <a:gd name="connsiteX2" fmla="*/ 6899806 w 9144000"/>
              <a:gd name="connsiteY2" fmla="*/ 469424 h 518982"/>
              <a:gd name="connsiteX3" fmla="*/ 9144000 w 9144000"/>
              <a:gd name="connsiteY3" fmla="*/ 183483 h 518982"/>
              <a:gd name="connsiteX4" fmla="*/ 9144000 w 9144000"/>
              <a:gd name="connsiteY4" fmla="*/ 449817 h 518982"/>
              <a:gd name="connsiteX5" fmla="*/ 9074835 w 9144000"/>
              <a:gd name="connsiteY5" fmla="*/ 518982 h 518982"/>
              <a:gd name="connsiteX6" fmla="*/ 69165 w 9144000"/>
              <a:gd name="connsiteY6" fmla="*/ 518982 h 518982"/>
              <a:gd name="connsiteX7" fmla="*/ 0 w 9144000"/>
              <a:gd name="connsiteY7" fmla="*/ 449817 h 518982"/>
              <a:gd name="connsiteX8" fmla="*/ 0 w 9144000"/>
              <a:gd name="connsiteY8" fmla="*/ 183483 h 518982"/>
              <a:gd name="connsiteX0" fmla="*/ 0 w 9144000"/>
              <a:gd name="connsiteY0" fmla="*/ 180207 h 515706"/>
              <a:gd name="connsiteX1" fmla="*/ 1995619 w 9144000"/>
              <a:gd name="connsiteY1" fmla="*/ 4510 h 515706"/>
              <a:gd name="connsiteX2" fmla="*/ 5434991 w 9144000"/>
              <a:gd name="connsiteY2" fmla="*/ 386249 h 515706"/>
              <a:gd name="connsiteX3" fmla="*/ 9144000 w 9144000"/>
              <a:gd name="connsiteY3" fmla="*/ 180207 h 515706"/>
              <a:gd name="connsiteX4" fmla="*/ 9144000 w 9144000"/>
              <a:gd name="connsiteY4" fmla="*/ 446541 h 515706"/>
              <a:gd name="connsiteX5" fmla="*/ 9074835 w 9144000"/>
              <a:gd name="connsiteY5" fmla="*/ 515706 h 515706"/>
              <a:gd name="connsiteX6" fmla="*/ 69165 w 9144000"/>
              <a:gd name="connsiteY6" fmla="*/ 515706 h 515706"/>
              <a:gd name="connsiteX7" fmla="*/ 0 w 9144000"/>
              <a:gd name="connsiteY7" fmla="*/ 446541 h 515706"/>
              <a:gd name="connsiteX8" fmla="*/ 0 w 9144000"/>
              <a:gd name="connsiteY8" fmla="*/ 180207 h 515706"/>
              <a:gd name="connsiteX0" fmla="*/ 0 w 9144000"/>
              <a:gd name="connsiteY0" fmla="*/ 183091 h 518590"/>
              <a:gd name="connsiteX1" fmla="*/ 1995619 w 9144000"/>
              <a:gd name="connsiteY1" fmla="*/ 7394 h 518590"/>
              <a:gd name="connsiteX2" fmla="*/ 8284723 w 9144000"/>
              <a:gd name="connsiteY2" fmla="*/ 460154 h 518590"/>
              <a:gd name="connsiteX3" fmla="*/ 9144000 w 9144000"/>
              <a:gd name="connsiteY3" fmla="*/ 183091 h 518590"/>
              <a:gd name="connsiteX4" fmla="*/ 9144000 w 9144000"/>
              <a:gd name="connsiteY4" fmla="*/ 449425 h 518590"/>
              <a:gd name="connsiteX5" fmla="*/ 9074835 w 9144000"/>
              <a:gd name="connsiteY5" fmla="*/ 518590 h 518590"/>
              <a:gd name="connsiteX6" fmla="*/ 69165 w 9144000"/>
              <a:gd name="connsiteY6" fmla="*/ 518590 h 518590"/>
              <a:gd name="connsiteX7" fmla="*/ 0 w 9144000"/>
              <a:gd name="connsiteY7" fmla="*/ 449425 h 518590"/>
              <a:gd name="connsiteX8" fmla="*/ 0 w 9144000"/>
              <a:gd name="connsiteY8" fmla="*/ 183091 h 518590"/>
              <a:gd name="connsiteX0" fmla="*/ 0 w 9144000"/>
              <a:gd name="connsiteY0" fmla="*/ 182329 h 517828"/>
              <a:gd name="connsiteX1" fmla="*/ 1995619 w 9144000"/>
              <a:gd name="connsiteY1" fmla="*/ 6632 h 517828"/>
              <a:gd name="connsiteX2" fmla="*/ 7840839 w 9144000"/>
              <a:gd name="connsiteY2" fmla="*/ 441637 h 517828"/>
              <a:gd name="connsiteX3" fmla="*/ 9144000 w 9144000"/>
              <a:gd name="connsiteY3" fmla="*/ 182329 h 517828"/>
              <a:gd name="connsiteX4" fmla="*/ 9144000 w 9144000"/>
              <a:gd name="connsiteY4" fmla="*/ 448663 h 517828"/>
              <a:gd name="connsiteX5" fmla="*/ 9074835 w 9144000"/>
              <a:gd name="connsiteY5" fmla="*/ 517828 h 517828"/>
              <a:gd name="connsiteX6" fmla="*/ 69165 w 9144000"/>
              <a:gd name="connsiteY6" fmla="*/ 517828 h 517828"/>
              <a:gd name="connsiteX7" fmla="*/ 0 w 9144000"/>
              <a:gd name="connsiteY7" fmla="*/ 448663 h 517828"/>
              <a:gd name="connsiteX8" fmla="*/ 0 w 9144000"/>
              <a:gd name="connsiteY8" fmla="*/ 182329 h 517828"/>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144000"/>
              <a:gd name="connsiteY0" fmla="*/ 181593 h 517092"/>
              <a:gd name="connsiteX1" fmla="*/ 1995619 w 9144000"/>
              <a:gd name="connsiteY1" fmla="*/ 5896 h 517092"/>
              <a:gd name="connsiteX2" fmla="*/ 7938493 w 9144000"/>
              <a:gd name="connsiteY2" fmla="*/ 423146 h 517092"/>
              <a:gd name="connsiteX3" fmla="*/ 9144000 w 9144000"/>
              <a:gd name="connsiteY3" fmla="*/ 181593 h 517092"/>
              <a:gd name="connsiteX4" fmla="*/ 9144000 w 9144000"/>
              <a:gd name="connsiteY4" fmla="*/ 447927 h 517092"/>
              <a:gd name="connsiteX5" fmla="*/ 9074835 w 9144000"/>
              <a:gd name="connsiteY5" fmla="*/ 517092 h 517092"/>
              <a:gd name="connsiteX6" fmla="*/ 69165 w 9144000"/>
              <a:gd name="connsiteY6" fmla="*/ 517092 h 517092"/>
              <a:gd name="connsiteX7" fmla="*/ 0 w 9144000"/>
              <a:gd name="connsiteY7" fmla="*/ 447927 h 517092"/>
              <a:gd name="connsiteX8" fmla="*/ 0 w 9144000"/>
              <a:gd name="connsiteY8" fmla="*/ 181593 h 517092"/>
              <a:gd name="connsiteX0" fmla="*/ 0 w 9289988"/>
              <a:gd name="connsiteY0" fmla="*/ 181593 h 517092"/>
              <a:gd name="connsiteX1" fmla="*/ 1995619 w 9289988"/>
              <a:gd name="connsiteY1" fmla="*/ 5896 h 517092"/>
              <a:gd name="connsiteX2" fmla="*/ 7938493 w 9289988"/>
              <a:gd name="connsiteY2" fmla="*/ 423146 h 517092"/>
              <a:gd name="connsiteX3" fmla="*/ 9144000 w 9289988"/>
              <a:gd name="connsiteY3" fmla="*/ 181593 h 517092"/>
              <a:gd name="connsiteX4" fmla="*/ 9144000 w 9289988"/>
              <a:gd name="connsiteY4" fmla="*/ 447927 h 517092"/>
              <a:gd name="connsiteX5" fmla="*/ 9074835 w 9289988"/>
              <a:gd name="connsiteY5" fmla="*/ 517092 h 517092"/>
              <a:gd name="connsiteX6" fmla="*/ 69165 w 9289988"/>
              <a:gd name="connsiteY6" fmla="*/ 517092 h 517092"/>
              <a:gd name="connsiteX7" fmla="*/ 0 w 9289988"/>
              <a:gd name="connsiteY7" fmla="*/ 447927 h 517092"/>
              <a:gd name="connsiteX8" fmla="*/ 0 w 9289988"/>
              <a:gd name="connsiteY8" fmla="*/ 181593 h 517092"/>
              <a:gd name="connsiteX0" fmla="*/ 0 w 9147945"/>
              <a:gd name="connsiteY0" fmla="*/ 181593 h 517092"/>
              <a:gd name="connsiteX1" fmla="*/ 1995619 w 9147945"/>
              <a:gd name="connsiteY1" fmla="*/ 5896 h 517092"/>
              <a:gd name="connsiteX2" fmla="*/ 7938493 w 9147945"/>
              <a:gd name="connsiteY2" fmla="*/ 423146 h 517092"/>
              <a:gd name="connsiteX3" fmla="*/ 9144000 w 9147945"/>
              <a:gd name="connsiteY3" fmla="*/ 181593 h 517092"/>
              <a:gd name="connsiteX4" fmla="*/ 9144000 w 9147945"/>
              <a:gd name="connsiteY4" fmla="*/ 447927 h 517092"/>
              <a:gd name="connsiteX5" fmla="*/ 9074835 w 9147945"/>
              <a:gd name="connsiteY5" fmla="*/ 517092 h 517092"/>
              <a:gd name="connsiteX6" fmla="*/ 69165 w 9147945"/>
              <a:gd name="connsiteY6" fmla="*/ 517092 h 517092"/>
              <a:gd name="connsiteX7" fmla="*/ 0 w 9147945"/>
              <a:gd name="connsiteY7" fmla="*/ 447927 h 517092"/>
              <a:gd name="connsiteX8" fmla="*/ 0 w 9147945"/>
              <a:gd name="connsiteY8" fmla="*/ 181593 h 517092"/>
              <a:gd name="connsiteX0" fmla="*/ 0 w 9147945"/>
              <a:gd name="connsiteY0" fmla="*/ 183361 h 518860"/>
              <a:gd name="connsiteX1" fmla="*/ 1995619 w 9147945"/>
              <a:gd name="connsiteY1" fmla="*/ 7664 h 518860"/>
              <a:gd name="connsiteX2" fmla="*/ 7938493 w 9147945"/>
              <a:gd name="connsiteY2" fmla="*/ 424914 h 518860"/>
              <a:gd name="connsiteX3" fmla="*/ 9144000 w 9147945"/>
              <a:gd name="connsiteY3" fmla="*/ 183361 h 518860"/>
              <a:gd name="connsiteX4" fmla="*/ 9144000 w 9147945"/>
              <a:gd name="connsiteY4" fmla="*/ 449695 h 518860"/>
              <a:gd name="connsiteX5" fmla="*/ 9074835 w 9147945"/>
              <a:gd name="connsiteY5" fmla="*/ 518860 h 518860"/>
              <a:gd name="connsiteX6" fmla="*/ 69165 w 9147945"/>
              <a:gd name="connsiteY6" fmla="*/ 518860 h 518860"/>
              <a:gd name="connsiteX7" fmla="*/ 0 w 9147945"/>
              <a:gd name="connsiteY7" fmla="*/ 449695 h 518860"/>
              <a:gd name="connsiteX8" fmla="*/ 0 w 9147945"/>
              <a:gd name="connsiteY8" fmla="*/ 183361 h 518860"/>
              <a:gd name="connsiteX0" fmla="*/ 441910 w 9589855"/>
              <a:gd name="connsiteY0" fmla="*/ 457050 h 908806"/>
              <a:gd name="connsiteX1" fmla="*/ 2437529 w 9589855"/>
              <a:gd name="connsiteY1" fmla="*/ 281353 h 908806"/>
              <a:gd name="connsiteX2" fmla="*/ 8380403 w 9589855"/>
              <a:gd name="connsiteY2" fmla="*/ 698603 h 908806"/>
              <a:gd name="connsiteX3" fmla="*/ 9585910 w 9589855"/>
              <a:gd name="connsiteY3" fmla="*/ 457050 h 908806"/>
              <a:gd name="connsiteX4" fmla="*/ 9585910 w 9589855"/>
              <a:gd name="connsiteY4" fmla="*/ 723384 h 908806"/>
              <a:gd name="connsiteX5" fmla="*/ 9516745 w 9589855"/>
              <a:gd name="connsiteY5" fmla="*/ 792549 h 908806"/>
              <a:gd name="connsiteX6" fmla="*/ 511075 w 9589855"/>
              <a:gd name="connsiteY6" fmla="*/ 792549 h 908806"/>
              <a:gd name="connsiteX7" fmla="*/ 441910 w 9589855"/>
              <a:gd name="connsiteY7" fmla="*/ 723384 h 908806"/>
              <a:gd name="connsiteX8" fmla="*/ 441910 w 9589855"/>
              <a:gd name="connsiteY8" fmla="*/ 457050 h 908806"/>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30 w 9147975"/>
              <a:gd name="connsiteY0" fmla="*/ 215552 h 551051"/>
              <a:gd name="connsiteX1" fmla="*/ 1995649 w 9147975"/>
              <a:gd name="connsiteY1" fmla="*/ 39855 h 551051"/>
              <a:gd name="connsiteX2" fmla="*/ 7938523 w 9147975"/>
              <a:gd name="connsiteY2" fmla="*/ 457105 h 551051"/>
              <a:gd name="connsiteX3" fmla="*/ 9144030 w 9147975"/>
              <a:gd name="connsiteY3" fmla="*/ 215552 h 551051"/>
              <a:gd name="connsiteX4" fmla="*/ 9144030 w 9147975"/>
              <a:gd name="connsiteY4" fmla="*/ 481886 h 551051"/>
              <a:gd name="connsiteX5" fmla="*/ 9074865 w 9147975"/>
              <a:gd name="connsiteY5" fmla="*/ 551051 h 551051"/>
              <a:gd name="connsiteX6" fmla="*/ 69195 w 9147975"/>
              <a:gd name="connsiteY6" fmla="*/ 551051 h 551051"/>
              <a:gd name="connsiteX7" fmla="*/ 30 w 9147975"/>
              <a:gd name="connsiteY7" fmla="*/ 481886 h 551051"/>
              <a:gd name="connsiteX8" fmla="*/ 30 w 9147975"/>
              <a:gd name="connsiteY8" fmla="*/ 215552 h 551051"/>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7972"/>
              <a:gd name="connsiteY0" fmla="*/ 313121 h 648620"/>
              <a:gd name="connsiteX1" fmla="*/ 1995646 w 9147972"/>
              <a:gd name="connsiteY1" fmla="*/ 137424 h 648620"/>
              <a:gd name="connsiteX2" fmla="*/ 7938520 w 9147972"/>
              <a:gd name="connsiteY2" fmla="*/ 554674 h 648620"/>
              <a:gd name="connsiteX3" fmla="*/ 9144027 w 9147972"/>
              <a:gd name="connsiteY3" fmla="*/ 313121 h 648620"/>
              <a:gd name="connsiteX4" fmla="*/ 9144027 w 9147972"/>
              <a:gd name="connsiteY4" fmla="*/ 579455 h 648620"/>
              <a:gd name="connsiteX5" fmla="*/ 9074862 w 9147972"/>
              <a:gd name="connsiteY5" fmla="*/ 648620 h 648620"/>
              <a:gd name="connsiteX6" fmla="*/ 69192 w 9147972"/>
              <a:gd name="connsiteY6" fmla="*/ 648620 h 648620"/>
              <a:gd name="connsiteX7" fmla="*/ 27 w 9147972"/>
              <a:gd name="connsiteY7" fmla="*/ 579455 h 648620"/>
              <a:gd name="connsiteX8" fmla="*/ 27 w 9147972"/>
              <a:gd name="connsiteY8" fmla="*/ 313121 h 648620"/>
              <a:gd name="connsiteX0" fmla="*/ 27 w 9144407"/>
              <a:gd name="connsiteY0" fmla="*/ 313121 h 648620"/>
              <a:gd name="connsiteX1" fmla="*/ 1995646 w 9144407"/>
              <a:gd name="connsiteY1" fmla="*/ 137424 h 648620"/>
              <a:gd name="connsiteX2" fmla="*/ 7938520 w 9144407"/>
              <a:gd name="connsiteY2" fmla="*/ 554674 h 648620"/>
              <a:gd name="connsiteX3" fmla="*/ 9144027 w 9144407"/>
              <a:gd name="connsiteY3" fmla="*/ 313121 h 648620"/>
              <a:gd name="connsiteX4" fmla="*/ 9144027 w 9144407"/>
              <a:gd name="connsiteY4" fmla="*/ 579455 h 648620"/>
              <a:gd name="connsiteX5" fmla="*/ 9074862 w 9144407"/>
              <a:gd name="connsiteY5" fmla="*/ 648620 h 648620"/>
              <a:gd name="connsiteX6" fmla="*/ 69192 w 9144407"/>
              <a:gd name="connsiteY6" fmla="*/ 648620 h 648620"/>
              <a:gd name="connsiteX7" fmla="*/ 27 w 9144407"/>
              <a:gd name="connsiteY7" fmla="*/ 579455 h 648620"/>
              <a:gd name="connsiteX8" fmla="*/ 27 w 9144407"/>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60883"/>
              <a:gd name="connsiteY0" fmla="*/ 313121 h 648620"/>
              <a:gd name="connsiteX1" fmla="*/ 1995646 w 9160883"/>
              <a:gd name="connsiteY1" fmla="*/ 137424 h 648620"/>
              <a:gd name="connsiteX2" fmla="*/ 7938520 w 9160883"/>
              <a:gd name="connsiteY2" fmla="*/ 554674 h 648620"/>
              <a:gd name="connsiteX3" fmla="*/ 9144027 w 9160883"/>
              <a:gd name="connsiteY3" fmla="*/ 313121 h 648620"/>
              <a:gd name="connsiteX4" fmla="*/ 9144027 w 9160883"/>
              <a:gd name="connsiteY4" fmla="*/ 579455 h 648620"/>
              <a:gd name="connsiteX5" fmla="*/ 9074862 w 9160883"/>
              <a:gd name="connsiteY5" fmla="*/ 648620 h 648620"/>
              <a:gd name="connsiteX6" fmla="*/ 69192 w 9160883"/>
              <a:gd name="connsiteY6" fmla="*/ 648620 h 648620"/>
              <a:gd name="connsiteX7" fmla="*/ 27 w 9160883"/>
              <a:gd name="connsiteY7" fmla="*/ 579455 h 648620"/>
              <a:gd name="connsiteX8" fmla="*/ 27 w 9160883"/>
              <a:gd name="connsiteY8" fmla="*/ 313121 h 648620"/>
              <a:gd name="connsiteX0" fmla="*/ 27 w 9144460"/>
              <a:gd name="connsiteY0" fmla="*/ 313121 h 648620"/>
              <a:gd name="connsiteX1" fmla="*/ 1995646 w 9144460"/>
              <a:gd name="connsiteY1" fmla="*/ 137424 h 648620"/>
              <a:gd name="connsiteX2" fmla="*/ 7938520 w 9144460"/>
              <a:gd name="connsiteY2" fmla="*/ 554674 h 648620"/>
              <a:gd name="connsiteX3" fmla="*/ 9144027 w 9144460"/>
              <a:gd name="connsiteY3" fmla="*/ 313121 h 648620"/>
              <a:gd name="connsiteX4" fmla="*/ 9144027 w 9144460"/>
              <a:gd name="connsiteY4" fmla="*/ 579455 h 648620"/>
              <a:gd name="connsiteX5" fmla="*/ 9074862 w 9144460"/>
              <a:gd name="connsiteY5" fmla="*/ 648620 h 648620"/>
              <a:gd name="connsiteX6" fmla="*/ 69192 w 9144460"/>
              <a:gd name="connsiteY6" fmla="*/ 648620 h 648620"/>
              <a:gd name="connsiteX7" fmla="*/ 27 w 9144460"/>
              <a:gd name="connsiteY7" fmla="*/ 579455 h 648620"/>
              <a:gd name="connsiteX8" fmla="*/ 27 w 9144460"/>
              <a:gd name="connsiteY8" fmla="*/ 313121 h 648620"/>
              <a:gd name="connsiteX0" fmla="*/ 19455 w 9144433"/>
              <a:gd name="connsiteY0" fmla="*/ 370734 h 511680"/>
              <a:gd name="connsiteX1" fmla="*/ 1995619 w 9144433"/>
              <a:gd name="connsiteY1" fmla="*/ 484 h 511680"/>
              <a:gd name="connsiteX2" fmla="*/ 7938493 w 9144433"/>
              <a:gd name="connsiteY2" fmla="*/ 417734 h 511680"/>
              <a:gd name="connsiteX3" fmla="*/ 9144000 w 9144433"/>
              <a:gd name="connsiteY3" fmla="*/ 176181 h 511680"/>
              <a:gd name="connsiteX4" fmla="*/ 9144000 w 9144433"/>
              <a:gd name="connsiteY4" fmla="*/ 442515 h 511680"/>
              <a:gd name="connsiteX5" fmla="*/ 9074835 w 9144433"/>
              <a:gd name="connsiteY5" fmla="*/ 511680 h 511680"/>
              <a:gd name="connsiteX6" fmla="*/ 69165 w 9144433"/>
              <a:gd name="connsiteY6" fmla="*/ 511680 h 511680"/>
              <a:gd name="connsiteX7" fmla="*/ 0 w 9144433"/>
              <a:gd name="connsiteY7" fmla="*/ 442515 h 511680"/>
              <a:gd name="connsiteX8" fmla="*/ 19455 w 9144433"/>
              <a:gd name="connsiteY8" fmla="*/ 370734 h 511680"/>
              <a:gd name="connsiteX0" fmla="*/ 153761 w 9278739"/>
              <a:gd name="connsiteY0" fmla="*/ 279857 h 420803"/>
              <a:gd name="connsiteX1" fmla="*/ 2139653 w 9278739"/>
              <a:gd name="connsiteY1" fmla="*/ 104160 h 420803"/>
              <a:gd name="connsiteX2" fmla="*/ 8072799 w 9278739"/>
              <a:gd name="connsiteY2" fmla="*/ 326857 h 420803"/>
              <a:gd name="connsiteX3" fmla="*/ 9278306 w 9278739"/>
              <a:gd name="connsiteY3" fmla="*/ 85304 h 420803"/>
              <a:gd name="connsiteX4" fmla="*/ 9278306 w 9278739"/>
              <a:gd name="connsiteY4" fmla="*/ 351638 h 420803"/>
              <a:gd name="connsiteX5" fmla="*/ 9209141 w 9278739"/>
              <a:gd name="connsiteY5" fmla="*/ 420803 h 420803"/>
              <a:gd name="connsiteX6" fmla="*/ 203471 w 9278739"/>
              <a:gd name="connsiteY6" fmla="*/ 420803 h 420803"/>
              <a:gd name="connsiteX7" fmla="*/ 134306 w 9278739"/>
              <a:gd name="connsiteY7" fmla="*/ 351638 h 420803"/>
              <a:gd name="connsiteX8" fmla="*/ 153761 w 9278739"/>
              <a:gd name="connsiteY8" fmla="*/ 279857 h 420803"/>
              <a:gd name="connsiteX0" fmla="*/ 153761 w 9278739"/>
              <a:gd name="connsiteY0" fmla="*/ 313733 h 454679"/>
              <a:gd name="connsiteX1" fmla="*/ 2139653 w 9278739"/>
              <a:gd name="connsiteY1" fmla="*/ 138036 h 454679"/>
              <a:gd name="connsiteX2" fmla="*/ 8072799 w 9278739"/>
              <a:gd name="connsiteY2" fmla="*/ 360733 h 454679"/>
              <a:gd name="connsiteX3" fmla="*/ 9278306 w 9278739"/>
              <a:gd name="connsiteY3" fmla="*/ 119180 h 454679"/>
              <a:gd name="connsiteX4" fmla="*/ 9278306 w 9278739"/>
              <a:gd name="connsiteY4" fmla="*/ 385514 h 454679"/>
              <a:gd name="connsiteX5" fmla="*/ 9209141 w 9278739"/>
              <a:gd name="connsiteY5" fmla="*/ 454679 h 454679"/>
              <a:gd name="connsiteX6" fmla="*/ 203471 w 9278739"/>
              <a:gd name="connsiteY6" fmla="*/ 454679 h 454679"/>
              <a:gd name="connsiteX7" fmla="*/ 134306 w 9278739"/>
              <a:gd name="connsiteY7" fmla="*/ 385514 h 454679"/>
              <a:gd name="connsiteX8" fmla="*/ 153761 w 9278739"/>
              <a:gd name="connsiteY8" fmla="*/ 313733 h 454679"/>
              <a:gd name="connsiteX0" fmla="*/ 19455 w 9144433"/>
              <a:gd name="connsiteY0" fmla="*/ 363979 h 504925"/>
              <a:gd name="connsiteX1" fmla="*/ 2005347 w 9144433"/>
              <a:gd name="connsiteY1" fmla="*/ 188282 h 504925"/>
              <a:gd name="connsiteX2" fmla="*/ 7938493 w 9144433"/>
              <a:gd name="connsiteY2" fmla="*/ 410979 h 504925"/>
              <a:gd name="connsiteX3" fmla="*/ 9144000 w 9144433"/>
              <a:gd name="connsiteY3" fmla="*/ 169426 h 504925"/>
              <a:gd name="connsiteX4" fmla="*/ 9144000 w 9144433"/>
              <a:gd name="connsiteY4" fmla="*/ 435760 h 504925"/>
              <a:gd name="connsiteX5" fmla="*/ 9074835 w 9144433"/>
              <a:gd name="connsiteY5" fmla="*/ 504925 h 504925"/>
              <a:gd name="connsiteX6" fmla="*/ 69165 w 9144433"/>
              <a:gd name="connsiteY6" fmla="*/ 504925 h 504925"/>
              <a:gd name="connsiteX7" fmla="*/ 0 w 9144433"/>
              <a:gd name="connsiteY7" fmla="*/ 435760 h 504925"/>
              <a:gd name="connsiteX8" fmla="*/ 19455 w 9144433"/>
              <a:gd name="connsiteY8" fmla="*/ 363979 h 504925"/>
              <a:gd name="connsiteX0" fmla="*/ 19455 w 9144000"/>
              <a:gd name="connsiteY0" fmla="*/ 532197 h 673143"/>
              <a:gd name="connsiteX1" fmla="*/ 2005347 w 9144000"/>
              <a:gd name="connsiteY1" fmla="*/ 356500 h 673143"/>
              <a:gd name="connsiteX2" fmla="*/ 7938493 w 9144000"/>
              <a:gd name="connsiteY2" fmla="*/ 579197 h 673143"/>
              <a:gd name="connsiteX3" fmla="*/ 9021170 w 9144000"/>
              <a:gd name="connsiteY3" fmla="*/ 64689 h 673143"/>
              <a:gd name="connsiteX4" fmla="*/ 9144000 w 9144000"/>
              <a:gd name="connsiteY4" fmla="*/ 603978 h 673143"/>
              <a:gd name="connsiteX5" fmla="*/ 9074835 w 9144000"/>
              <a:gd name="connsiteY5" fmla="*/ 673143 h 673143"/>
              <a:gd name="connsiteX6" fmla="*/ 69165 w 9144000"/>
              <a:gd name="connsiteY6" fmla="*/ 673143 h 673143"/>
              <a:gd name="connsiteX7" fmla="*/ 0 w 9144000"/>
              <a:gd name="connsiteY7" fmla="*/ 603978 h 673143"/>
              <a:gd name="connsiteX8" fmla="*/ 19455 w 9144000"/>
              <a:gd name="connsiteY8" fmla="*/ 532197 h 673143"/>
              <a:gd name="connsiteX0" fmla="*/ 19455 w 9144000"/>
              <a:gd name="connsiteY0" fmla="*/ 648697 h 789643"/>
              <a:gd name="connsiteX1" fmla="*/ 2005347 w 9144000"/>
              <a:gd name="connsiteY1" fmla="*/ 473000 h 789643"/>
              <a:gd name="connsiteX2" fmla="*/ 7938493 w 9144000"/>
              <a:gd name="connsiteY2" fmla="*/ 695697 h 789643"/>
              <a:gd name="connsiteX3" fmla="*/ 9034817 w 9144000"/>
              <a:gd name="connsiteY3" fmla="*/ 58360 h 789643"/>
              <a:gd name="connsiteX4" fmla="*/ 9144000 w 9144000"/>
              <a:gd name="connsiteY4" fmla="*/ 720478 h 789643"/>
              <a:gd name="connsiteX5" fmla="*/ 9074835 w 9144000"/>
              <a:gd name="connsiteY5" fmla="*/ 789643 h 789643"/>
              <a:gd name="connsiteX6" fmla="*/ 69165 w 9144000"/>
              <a:gd name="connsiteY6" fmla="*/ 789643 h 789643"/>
              <a:gd name="connsiteX7" fmla="*/ 0 w 9144000"/>
              <a:gd name="connsiteY7" fmla="*/ 720478 h 789643"/>
              <a:gd name="connsiteX8" fmla="*/ 19455 w 9144000"/>
              <a:gd name="connsiteY8" fmla="*/ 648697 h 789643"/>
              <a:gd name="connsiteX0" fmla="*/ 19455 w 9144000"/>
              <a:gd name="connsiteY0" fmla="*/ 1057085 h 1198031"/>
              <a:gd name="connsiteX1" fmla="*/ 2005347 w 9144000"/>
              <a:gd name="connsiteY1" fmla="*/ 881388 h 1198031"/>
              <a:gd name="connsiteX2" fmla="*/ 7938493 w 9144000"/>
              <a:gd name="connsiteY2" fmla="*/ 1104085 h 1198031"/>
              <a:gd name="connsiteX3" fmla="*/ 9130351 w 9144000"/>
              <a:gd name="connsiteY3" fmla="*/ 43667 h 1198031"/>
              <a:gd name="connsiteX4" fmla="*/ 9144000 w 9144000"/>
              <a:gd name="connsiteY4" fmla="*/ 1128866 h 1198031"/>
              <a:gd name="connsiteX5" fmla="*/ 9074835 w 9144000"/>
              <a:gd name="connsiteY5" fmla="*/ 1198031 h 1198031"/>
              <a:gd name="connsiteX6" fmla="*/ 69165 w 9144000"/>
              <a:gd name="connsiteY6" fmla="*/ 1198031 h 1198031"/>
              <a:gd name="connsiteX7" fmla="*/ 0 w 9144000"/>
              <a:gd name="connsiteY7" fmla="*/ 1128866 h 1198031"/>
              <a:gd name="connsiteX8" fmla="*/ 19455 w 9144000"/>
              <a:gd name="connsiteY8" fmla="*/ 1057085 h 1198031"/>
              <a:gd name="connsiteX0" fmla="*/ 256812 w 9381357"/>
              <a:gd name="connsiteY0" fmla="*/ 1057163 h 1201552"/>
              <a:gd name="connsiteX1" fmla="*/ 3634873 w 9381357"/>
              <a:gd name="connsiteY1" fmla="*/ 897232 h 1201552"/>
              <a:gd name="connsiteX2" fmla="*/ 8175850 w 9381357"/>
              <a:gd name="connsiteY2" fmla="*/ 1104163 h 1201552"/>
              <a:gd name="connsiteX3" fmla="*/ 9367708 w 9381357"/>
              <a:gd name="connsiteY3" fmla="*/ 43745 h 1201552"/>
              <a:gd name="connsiteX4" fmla="*/ 9381357 w 9381357"/>
              <a:gd name="connsiteY4" fmla="*/ 1128944 h 1201552"/>
              <a:gd name="connsiteX5" fmla="*/ 9312192 w 9381357"/>
              <a:gd name="connsiteY5" fmla="*/ 1198109 h 1201552"/>
              <a:gd name="connsiteX6" fmla="*/ 306522 w 9381357"/>
              <a:gd name="connsiteY6" fmla="*/ 1198109 h 1201552"/>
              <a:gd name="connsiteX7" fmla="*/ 237357 w 9381357"/>
              <a:gd name="connsiteY7" fmla="*/ 1128944 h 1201552"/>
              <a:gd name="connsiteX8" fmla="*/ 256812 w 9381357"/>
              <a:gd name="connsiteY8" fmla="*/ 1057163 h 1201552"/>
              <a:gd name="connsiteX0" fmla="*/ 0 w 9124545"/>
              <a:gd name="connsiteY0" fmla="*/ 1057163 h 1220384"/>
              <a:gd name="connsiteX1" fmla="*/ 3378061 w 9124545"/>
              <a:gd name="connsiteY1" fmla="*/ 897232 h 1220384"/>
              <a:gd name="connsiteX2" fmla="*/ 7919038 w 9124545"/>
              <a:gd name="connsiteY2" fmla="*/ 1104163 h 1220384"/>
              <a:gd name="connsiteX3" fmla="*/ 9110896 w 9124545"/>
              <a:gd name="connsiteY3" fmla="*/ 43745 h 1220384"/>
              <a:gd name="connsiteX4" fmla="*/ 9124545 w 9124545"/>
              <a:gd name="connsiteY4" fmla="*/ 1128944 h 1220384"/>
              <a:gd name="connsiteX5" fmla="*/ 9055380 w 9124545"/>
              <a:gd name="connsiteY5" fmla="*/ 1198109 h 1220384"/>
              <a:gd name="connsiteX6" fmla="*/ 49710 w 9124545"/>
              <a:gd name="connsiteY6" fmla="*/ 1198109 h 1220384"/>
              <a:gd name="connsiteX7" fmla="*/ 71271 w 9124545"/>
              <a:gd name="connsiteY7" fmla="*/ 1220384 h 1220384"/>
              <a:gd name="connsiteX0" fmla="*/ 0 w 9124545"/>
              <a:gd name="connsiteY0" fmla="*/ 1056242 h 1219463"/>
              <a:gd name="connsiteX1" fmla="*/ 3362419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0 w 9124545"/>
              <a:gd name="connsiteY0" fmla="*/ 1056242 h 1219463"/>
              <a:gd name="connsiteX1" fmla="*/ 3362419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0 w 9124545"/>
              <a:gd name="connsiteY0" fmla="*/ 1056242 h 1219463"/>
              <a:gd name="connsiteX1" fmla="*/ 2032820 w 9124545"/>
              <a:gd name="connsiteY1" fmla="*/ 707124 h 1219463"/>
              <a:gd name="connsiteX2" fmla="*/ 7919038 w 9124545"/>
              <a:gd name="connsiteY2" fmla="*/ 1103242 h 1219463"/>
              <a:gd name="connsiteX3" fmla="*/ 9110896 w 9124545"/>
              <a:gd name="connsiteY3" fmla="*/ 42824 h 1219463"/>
              <a:gd name="connsiteX4" fmla="*/ 9124545 w 9124545"/>
              <a:gd name="connsiteY4" fmla="*/ 1128023 h 1219463"/>
              <a:gd name="connsiteX5" fmla="*/ 9055380 w 9124545"/>
              <a:gd name="connsiteY5" fmla="*/ 1197188 h 1219463"/>
              <a:gd name="connsiteX6" fmla="*/ 49710 w 9124545"/>
              <a:gd name="connsiteY6" fmla="*/ 1197188 h 1219463"/>
              <a:gd name="connsiteX7" fmla="*/ 71271 w 9124545"/>
              <a:gd name="connsiteY7" fmla="*/ 1219463 h 1219463"/>
              <a:gd name="connsiteX0" fmla="*/ 21172 w 9145717"/>
              <a:gd name="connsiteY0" fmla="*/ 1056242 h 1197188"/>
              <a:gd name="connsiteX1" fmla="*/ 2053992 w 9145717"/>
              <a:gd name="connsiteY1" fmla="*/ 707124 h 1197188"/>
              <a:gd name="connsiteX2" fmla="*/ 7940210 w 9145717"/>
              <a:gd name="connsiteY2" fmla="*/ 1103242 h 1197188"/>
              <a:gd name="connsiteX3" fmla="*/ 9132068 w 9145717"/>
              <a:gd name="connsiteY3" fmla="*/ 42824 h 1197188"/>
              <a:gd name="connsiteX4" fmla="*/ 9145717 w 9145717"/>
              <a:gd name="connsiteY4" fmla="*/ 1128023 h 1197188"/>
              <a:gd name="connsiteX5" fmla="*/ 9076552 w 9145717"/>
              <a:gd name="connsiteY5" fmla="*/ 1197188 h 1197188"/>
              <a:gd name="connsiteX6" fmla="*/ 70882 w 9145717"/>
              <a:gd name="connsiteY6" fmla="*/ 1197188 h 1197188"/>
              <a:gd name="connsiteX7" fmla="*/ 41089 w 9145717"/>
              <a:gd name="connsiteY7" fmla="*/ 1193584 h 1197188"/>
              <a:gd name="connsiteX0" fmla="*/ 0 w 9124545"/>
              <a:gd name="connsiteY0" fmla="*/ 1056242 h 1197188"/>
              <a:gd name="connsiteX1" fmla="*/ 2032820 w 9124545"/>
              <a:gd name="connsiteY1" fmla="*/ 707124 h 1197188"/>
              <a:gd name="connsiteX2" fmla="*/ 7919038 w 9124545"/>
              <a:gd name="connsiteY2" fmla="*/ 1103242 h 1197188"/>
              <a:gd name="connsiteX3" fmla="*/ 9110896 w 9124545"/>
              <a:gd name="connsiteY3" fmla="*/ 42824 h 1197188"/>
              <a:gd name="connsiteX4" fmla="*/ 9124545 w 9124545"/>
              <a:gd name="connsiteY4" fmla="*/ 1128023 h 1197188"/>
              <a:gd name="connsiteX5" fmla="*/ 9055380 w 9124545"/>
              <a:gd name="connsiteY5" fmla="*/ 1197188 h 1197188"/>
              <a:gd name="connsiteX6" fmla="*/ 49710 w 9124545"/>
              <a:gd name="connsiteY6" fmla="*/ 1197188 h 1197188"/>
              <a:gd name="connsiteX0" fmla="*/ 18762 w 9143307"/>
              <a:gd name="connsiteY0" fmla="*/ 1056242 h 1197188"/>
              <a:gd name="connsiteX1" fmla="*/ 2051582 w 9143307"/>
              <a:gd name="connsiteY1" fmla="*/ 707124 h 1197188"/>
              <a:gd name="connsiteX2" fmla="*/ 7937800 w 9143307"/>
              <a:gd name="connsiteY2" fmla="*/ 1103242 h 1197188"/>
              <a:gd name="connsiteX3" fmla="*/ 9129658 w 9143307"/>
              <a:gd name="connsiteY3" fmla="*/ 42824 h 1197188"/>
              <a:gd name="connsiteX4" fmla="*/ 9143307 w 9143307"/>
              <a:gd name="connsiteY4" fmla="*/ 1128023 h 1197188"/>
              <a:gd name="connsiteX5" fmla="*/ 9074142 w 9143307"/>
              <a:gd name="connsiteY5" fmla="*/ 1197188 h 1197188"/>
              <a:gd name="connsiteX6" fmla="*/ 0 w 9143307"/>
              <a:gd name="connsiteY6" fmla="*/ 1188562 h 1197188"/>
              <a:gd name="connsiteX0" fmla="*/ 6666 w 9143307"/>
              <a:gd name="connsiteY0" fmla="*/ 1165970 h 1197188"/>
              <a:gd name="connsiteX1" fmla="*/ 2051582 w 9143307"/>
              <a:gd name="connsiteY1" fmla="*/ 707124 h 1197188"/>
              <a:gd name="connsiteX2" fmla="*/ 7937800 w 9143307"/>
              <a:gd name="connsiteY2" fmla="*/ 1103242 h 1197188"/>
              <a:gd name="connsiteX3" fmla="*/ 9129658 w 9143307"/>
              <a:gd name="connsiteY3" fmla="*/ 42824 h 1197188"/>
              <a:gd name="connsiteX4" fmla="*/ 9143307 w 9143307"/>
              <a:gd name="connsiteY4" fmla="*/ 1128023 h 1197188"/>
              <a:gd name="connsiteX5" fmla="*/ 9074142 w 9143307"/>
              <a:gd name="connsiteY5" fmla="*/ 1197188 h 1197188"/>
              <a:gd name="connsiteX6" fmla="*/ 0 w 9143307"/>
              <a:gd name="connsiteY6" fmla="*/ 1188562 h 1197188"/>
              <a:gd name="connsiteX0" fmla="*/ 74451 w 9211092"/>
              <a:gd name="connsiteY0" fmla="*/ 1165970 h 1197188"/>
              <a:gd name="connsiteX1" fmla="*/ 156638 w 9211092"/>
              <a:gd name="connsiteY1" fmla="*/ 148676 h 1197188"/>
              <a:gd name="connsiteX2" fmla="*/ 2119367 w 9211092"/>
              <a:gd name="connsiteY2" fmla="*/ 707124 h 1197188"/>
              <a:gd name="connsiteX3" fmla="*/ 8005585 w 9211092"/>
              <a:gd name="connsiteY3" fmla="*/ 1103242 h 1197188"/>
              <a:gd name="connsiteX4" fmla="*/ 9197443 w 9211092"/>
              <a:gd name="connsiteY4" fmla="*/ 42824 h 1197188"/>
              <a:gd name="connsiteX5" fmla="*/ 9211092 w 9211092"/>
              <a:gd name="connsiteY5" fmla="*/ 1128023 h 1197188"/>
              <a:gd name="connsiteX6" fmla="*/ 9141927 w 9211092"/>
              <a:gd name="connsiteY6" fmla="*/ 1197188 h 1197188"/>
              <a:gd name="connsiteX7" fmla="*/ 67785 w 9211092"/>
              <a:gd name="connsiteY7" fmla="*/ 1188562 h 1197188"/>
              <a:gd name="connsiteX0" fmla="*/ 74451 w 9211092"/>
              <a:gd name="connsiteY0" fmla="*/ 1165970 h 1197188"/>
              <a:gd name="connsiteX1" fmla="*/ 156638 w 9211092"/>
              <a:gd name="connsiteY1" fmla="*/ 148676 h 1197188"/>
              <a:gd name="connsiteX2" fmla="*/ 2119367 w 9211092"/>
              <a:gd name="connsiteY2" fmla="*/ 707124 h 1197188"/>
              <a:gd name="connsiteX3" fmla="*/ 8005585 w 9211092"/>
              <a:gd name="connsiteY3" fmla="*/ 1103242 h 1197188"/>
              <a:gd name="connsiteX4" fmla="*/ 9197443 w 9211092"/>
              <a:gd name="connsiteY4" fmla="*/ 42824 h 1197188"/>
              <a:gd name="connsiteX5" fmla="*/ 9211092 w 9211092"/>
              <a:gd name="connsiteY5" fmla="*/ 1128023 h 1197188"/>
              <a:gd name="connsiteX6" fmla="*/ 9141927 w 9211092"/>
              <a:gd name="connsiteY6" fmla="*/ 1197188 h 1197188"/>
              <a:gd name="connsiteX7" fmla="*/ 67785 w 9211092"/>
              <a:gd name="connsiteY7" fmla="*/ 1188562 h 1197188"/>
              <a:gd name="connsiteX0" fmla="*/ 6666 w 9143307"/>
              <a:gd name="connsiteY0" fmla="*/ 1165970 h 1197188"/>
              <a:gd name="connsiteX1" fmla="*/ 88853 w 9143307"/>
              <a:gd name="connsiteY1" fmla="*/ 148676 h 1197188"/>
              <a:gd name="connsiteX2" fmla="*/ 2051582 w 9143307"/>
              <a:gd name="connsiteY2" fmla="*/ 707124 h 1197188"/>
              <a:gd name="connsiteX3" fmla="*/ 7937800 w 9143307"/>
              <a:gd name="connsiteY3" fmla="*/ 1103242 h 1197188"/>
              <a:gd name="connsiteX4" fmla="*/ 9129658 w 9143307"/>
              <a:gd name="connsiteY4" fmla="*/ 42824 h 1197188"/>
              <a:gd name="connsiteX5" fmla="*/ 9143307 w 9143307"/>
              <a:gd name="connsiteY5" fmla="*/ 1128023 h 1197188"/>
              <a:gd name="connsiteX6" fmla="*/ 9074142 w 9143307"/>
              <a:gd name="connsiteY6" fmla="*/ 1197188 h 1197188"/>
              <a:gd name="connsiteX7" fmla="*/ 0 w 9143307"/>
              <a:gd name="connsiteY7" fmla="*/ 1188562 h 1197188"/>
              <a:gd name="connsiteX0" fmla="*/ 0 w 9136641"/>
              <a:gd name="connsiteY0" fmla="*/ 1165970 h 1200754"/>
              <a:gd name="connsiteX1" fmla="*/ 82187 w 9136641"/>
              <a:gd name="connsiteY1" fmla="*/ 148676 h 1200754"/>
              <a:gd name="connsiteX2" fmla="*/ 2044916 w 9136641"/>
              <a:gd name="connsiteY2" fmla="*/ 707124 h 1200754"/>
              <a:gd name="connsiteX3" fmla="*/ 7931134 w 9136641"/>
              <a:gd name="connsiteY3" fmla="*/ 1103242 h 1200754"/>
              <a:gd name="connsiteX4" fmla="*/ 9122992 w 9136641"/>
              <a:gd name="connsiteY4" fmla="*/ 42824 h 1200754"/>
              <a:gd name="connsiteX5" fmla="*/ 9136641 w 9136641"/>
              <a:gd name="connsiteY5" fmla="*/ 1128023 h 1200754"/>
              <a:gd name="connsiteX6" fmla="*/ 9067476 w 9136641"/>
              <a:gd name="connsiteY6" fmla="*/ 1197188 h 1200754"/>
              <a:gd name="connsiteX7" fmla="*/ 160714 w 9136641"/>
              <a:gd name="connsiteY7" fmla="*/ 1200754 h 1200754"/>
              <a:gd name="connsiteX0" fmla="*/ 106198 w 9195016"/>
              <a:gd name="connsiteY0" fmla="*/ 1214738 h 1214738"/>
              <a:gd name="connsiteX1" fmla="*/ 140562 w 9195016"/>
              <a:gd name="connsiteY1" fmla="*/ 148676 h 1214738"/>
              <a:gd name="connsiteX2" fmla="*/ 2103291 w 9195016"/>
              <a:gd name="connsiteY2" fmla="*/ 707124 h 1214738"/>
              <a:gd name="connsiteX3" fmla="*/ 7989509 w 9195016"/>
              <a:gd name="connsiteY3" fmla="*/ 1103242 h 1214738"/>
              <a:gd name="connsiteX4" fmla="*/ 9181367 w 9195016"/>
              <a:gd name="connsiteY4" fmla="*/ 42824 h 1214738"/>
              <a:gd name="connsiteX5" fmla="*/ 9195016 w 9195016"/>
              <a:gd name="connsiteY5" fmla="*/ 1128023 h 1214738"/>
              <a:gd name="connsiteX6" fmla="*/ 9125851 w 9195016"/>
              <a:gd name="connsiteY6" fmla="*/ 1197188 h 1214738"/>
              <a:gd name="connsiteX7" fmla="*/ 219089 w 9195016"/>
              <a:gd name="connsiteY7" fmla="*/ 1200754 h 1214738"/>
              <a:gd name="connsiteX0" fmla="*/ 0 w 9054454"/>
              <a:gd name="connsiteY0" fmla="*/ 148676 h 1200754"/>
              <a:gd name="connsiteX1" fmla="*/ 1962729 w 9054454"/>
              <a:gd name="connsiteY1" fmla="*/ 707124 h 1200754"/>
              <a:gd name="connsiteX2" fmla="*/ 7848947 w 9054454"/>
              <a:gd name="connsiteY2" fmla="*/ 1103242 h 1200754"/>
              <a:gd name="connsiteX3" fmla="*/ 9040805 w 9054454"/>
              <a:gd name="connsiteY3" fmla="*/ 42824 h 1200754"/>
              <a:gd name="connsiteX4" fmla="*/ 9054454 w 9054454"/>
              <a:gd name="connsiteY4" fmla="*/ 1128023 h 1200754"/>
              <a:gd name="connsiteX5" fmla="*/ 8985289 w 9054454"/>
              <a:gd name="connsiteY5" fmla="*/ 1197188 h 1200754"/>
              <a:gd name="connsiteX6" fmla="*/ 78527 w 9054454"/>
              <a:gd name="connsiteY6" fmla="*/ 1200754 h 1200754"/>
              <a:gd name="connsiteX0" fmla="*/ 29074 w 9083528"/>
              <a:gd name="connsiteY0" fmla="*/ 148676 h 1197188"/>
              <a:gd name="connsiteX1" fmla="*/ 1991803 w 9083528"/>
              <a:gd name="connsiteY1" fmla="*/ 707124 h 1197188"/>
              <a:gd name="connsiteX2" fmla="*/ 7878021 w 9083528"/>
              <a:gd name="connsiteY2" fmla="*/ 1103242 h 1197188"/>
              <a:gd name="connsiteX3" fmla="*/ 9069879 w 9083528"/>
              <a:gd name="connsiteY3" fmla="*/ 42824 h 1197188"/>
              <a:gd name="connsiteX4" fmla="*/ 9083528 w 9083528"/>
              <a:gd name="connsiteY4" fmla="*/ 1128023 h 1197188"/>
              <a:gd name="connsiteX5" fmla="*/ 9014363 w 9083528"/>
              <a:gd name="connsiteY5" fmla="*/ 1197188 h 1197188"/>
              <a:gd name="connsiteX6" fmla="*/ 0 w 9083528"/>
              <a:gd name="connsiteY6" fmla="*/ 1188562 h 1197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3528" h="1197188">
                <a:moveTo>
                  <a:pt x="29074" y="148676"/>
                </a:moveTo>
                <a:cubicBezTo>
                  <a:pt x="361923" y="64074"/>
                  <a:pt x="683645" y="548030"/>
                  <a:pt x="1991803" y="707124"/>
                </a:cubicBezTo>
                <a:cubicBezTo>
                  <a:pt x="3299961" y="866218"/>
                  <a:pt x="6698342" y="1213959"/>
                  <a:pt x="7878021" y="1103242"/>
                </a:cubicBezTo>
                <a:cubicBezTo>
                  <a:pt x="9057700" y="992525"/>
                  <a:pt x="9069022" y="-243129"/>
                  <a:pt x="9069879" y="42824"/>
                </a:cubicBezTo>
                <a:cubicBezTo>
                  <a:pt x="9070854" y="368064"/>
                  <a:pt x="9083528" y="1039245"/>
                  <a:pt x="9083528" y="1128023"/>
                </a:cubicBezTo>
                <a:cubicBezTo>
                  <a:pt x="9083528" y="1166222"/>
                  <a:pt x="9052562" y="1197188"/>
                  <a:pt x="9014363" y="1197188"/>
                </a:cubicBezTo>
                <a:lnTo>
                  <a:pt x="0" y="1188562"/>
                </a:lnTo>
              </a:path>
            </a:pathLst>
          </a:custGeom>
          <a:solidFill>
            <a:srgbClr val="C00000"/>
          </a:solidFill>
          <a:ln>
            <a:solidFill>
              <a:srgbClr val="FFCC2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w="3175">
                <a:solidFill>
                  <a:schemeClr val="tx1"/>
                </a:solidFill>
              </a:ln>
              <a:effectLst/>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3504" y="69009"/>
            <a:ext cx="1656000" cy="270589"/>
          </a:xfrm>
          <a:prstGeom prst="rect">
            <a:avLst/>
          </a:prstGeom>
        </p:spPr>
      </p:pic>
      <p:pic>
        <p:nvPicPr>
          <p:cNvPr id="9" name="Рисунок 8"/>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35488" y="0"/>
            <a:ext cx="1811925" cy="1035133"/>
          </a:xfrm>
          <a:prstGeom prst="rect">
            <a:avLst/>
          </a:prstGeom>
        </p:spPr>
      </p:pic>
      <p:pic>
        <p:nvPicPr>
          <p:cNvPr id="12" name="Рисунок 11"/>
          <p:cNvPicPr>
            <a:picLocks noChangeAspect="1"/>
          </p:cNvPicPr>
          <p:nvPr/>
        </p:nvPicPr>
        <p:blipFill rotWithShape="1">
          <a:blip r:embed="rId6" cstate="screen">
            <a:extLst>
              <a:ext uri="{BEBA8EAE-BF5A-486C-A8C5-ECC9F3942E4B}">
                <a14:imgProps xmlns:a14="http://schemas.microsoft.com/office/drawing/2010/main">
                  <a14:imgLayer r:embed="rId7">
                    <a14:imgEffect>
                      <a14:backgroundRemoval t="3579" b="100000" l="0" r="100000">
                        <a14:foregroundMark x1="74739" y1="14911" x2="74739" y2="14911"/>
                        <a14:foregroundMark x1="68894" y1="22465" x2="68894" y2="22465"/>
                        <a14:foregroundMark x1="71608" y1="30616" x2="71608" y2="30616"/>
                      </a14:backgroundRemoval>
                    </a14:imgEffect>
                  </a14:imgLayer>
                </a14:imgProps>
              </a:ext>
              <a:ext uri="{28A0092B-C50C-407E-A947-70E740481C1C}">
                <a14:useLocalDpi xmlns:a14="http://schemas.microsoft.com/office/drawing/2010/main" val="0"/>
              </a:ext>
            </a:extLst>
          </a:blip>
          <a:srcRect/>
          <a:stretch/>
        </p:blipFill>
        <p:spPr>
          <a:xfrm rot="4202748" flipH="1" flipV="1">
            <a:off x="7968541" y="56003"/>
            <a:ext cx="1417017" cy="743994"/>
          </a:xfrm>
          <a:prstGeom prst="rect">
            <a:avLst/>
          </a:prstGeom>
        </p:spPr>
      </p:pic>
      <p:sp>
        <p:nvSpPr>
          <p:cNvPr id="13" name="TextBox 12"/>
          <p:cNvSpPr txBox="1"/>
          <p:nvPr/>
        </p:nvSpPr>
        <p:spPr>
          <a:xfrm>
            <a:off x="936814" y="6644194"/>
            <a:ext cx="1244748" cy="276999"/>
          </a:xfrm>
          <a:prstGeom prst="rect">
            <a:avLst/>
          </a:prstGeom>
          <a:noFill/>
        </p:spPr>
        <p:txBody>
          <a:bodyPr wrap="square" rtlCol="0">
            <a:spAutoFit/>
          </a:bodyPr>
          <a:lstStyle/>
          <a:p>
            <a:pPr algn="ctr"/>
            <a:r>
              <a:rPr lang="ru-RU" sz="1200" dirty="0" smtClean="0">
                <a:solidFill>
                  <a:srgbClr val="F68222"/>
                </a:solidFill>
              </a:rPr>
              <a:t>Шевченко Т.А.</a:t>
            </a:r>
            <a:endParaRPr lang="ru-RU" sz="1200" dirty="0">
              <a:solidFill>
                <a:srgbClr val="F68222"/>
              </a:solidFill>
            </a:endParaRPr>
          </a:p>
        </p:txBody>
      </p:sp>
      <p:pic>
        <p:nvPicPr>
          <p:cNvPr id="11" name="Рисунок 10"/>
          <p:cNvPicPr>
            <a:picLocks noChangeAspect="1"/>
          </p:cNvPicPr>
          <p:nvPr/>
        </p:nvPicPr>
        <p:blipFill rotWithShape="1">
          <a:blip r:embed="rId8" cstate="screen">
            <a:extLst>
              <a:ext uri="{BEBA8EAE-BF5A-486C-A8C5-ECC9F3942E4B}">
                <a14:imgProps xmlns:a14="http://schemas.microsoft.com/office/drawing/2010/main">
                  <a14:imgLayer r:embed="rId9">
                    <a14:imgEffect>
                      <a14:backgroundRemoval t="3579" b="100000" l="0" r="100000">
                        <a14:foregroundMark x1="74739" y1="14911" x2="74739" y2="14911"/>
                        <a14:foregroundMark x1="68894" y1="22465" x2="68894" y2="22465"/>
                        <a14:foregroundMark x1="71608" y1="30616" x2="71608" y2="30616"/>
                      </a14:backgroundRemoval>
                    </a14:imgEffect>
                  </a14:imgLayer>
                </a14:imgProps>
              </a:ext>
              <a:ext uri="{28A0092B-C50C-407E-A947-70E740481C1C}">
                <a14:useLocalDpi xmlns:a14="http://schemas.microsoft.com/office/drawing/2010/main" val="0"/>
              </a:ext>
            </a:extLst>
          </a:blip>
          <a:srcRect/>
          <a:stretch/>
        </p:blipFill>
        <p:spPr>
          <a:xfrm rot="20158908" flipV="1">
            <a:off x="-86484" y="6294091"/>
            <a:ext cx="1404000" cy="737159"/>
          </a:xfrm>
          <a:prstGeom prst="rect">
            <a:avLst/>
          </a:prstGeom>
        </p:spPr>
      </p:pic>
      <p:pic>
        <p:nvPicPr>
          <p:cNvPr id="3074" name="Picture 2" descr="212eb021-9a0a-4624-95fb-ba81ef559a7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3807" y="385315"/>
            <a:ext cx="2835295" cy="196580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Kinologi-na-zavode-v-Budapeshte_194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34984" y="214498"/>
            <a:ext cx="2857500" cy="210502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Животные на войне» | Новости"/>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76056" y="3959316"/>
            <a:ext cx="3921256" cy="277245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38621" y="6609869"/>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1100979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12974"/>
          </a:xfrm>
        </p:spPr>
        <p:txBody>
          <a:bodyPr>
            <a:normAutofit fontScale="90000"/>
          </a:bodyPr>
          <a:lstStyle/>
          <a:p>
            <a:r>
              <a:rPr lang="ru-RU" b="1" dirty="0">
                <a:solidFill>
                  <a:srgbClr val="C00000"/>
                </a:solidFill>
              </a:rPr>
              <a:t>Собаки – герои Великой Отечественной войны</a:t>
            </a:r>
            <a:endParaRPr lang="ru-RU" dirty="0">
              <a:solidFill>
                <a:srgbClr val="C00000"/>
              </a:solidFill>
            </a:endParaRPr>
          </a:p>
        </p:txBody>
      </p:sp>
      <p:sp>
        <p:nvSpPr>
          <p:cNvPr id="3" name="Объект 2"/>
          <p:cNvSpPr>
            <a:spLocks noGrp="1"/>
          </p:cNvSpPr>
          <p:nvPr>
            <p:ph idx="1"/>
          </p:nvPr>
        </p:nvSpPr>
        <p:spPr>
          <a:xfrm>
            <a:off x="169168" y="1417638"/>
            <a:ext cx="5194920" cy="4525963"/>
          </a:xfrm>
        </p:spPr>
        <p:txBody>
          <a:bodyPr/>
          <a:lstStyle/>
          <a:p>
            <a:pPr marL="0" indent="0">
              <a:buNone/>
            </a:pPr>
            <a:r>
              <a:rPr lang="ru-RU" sz="1800" b="1" dirty="0">
                <a:solidFill>
                  <a:srgbClr val="C00000"/>
                </a:solidFill>
              </a:rPr>
              <a:t>Немецкая овчарка </a:t>
            </a:r>
            <a:r>
              <a:rPr lang="ru-RU" sz="1800" b="1" dirty="0" err="1">
                <a:solidFill>
                  <a:srgbClr val="C00000"/>
                </a:solidFill>
              </a:rPr>
              <a:t>Джульбарс</a:t>
            </a:r>
            <a:r>
              <a:rPr lang="ru-RU" sz="1800" b="1" dirty="0">
                <a:solidFill>
                  <a:srgbClr val="C00000"/>
                </a:solidFill>
              </a:rPr>
              <a:t> – участник Великой Отечественной войны.</a:t>
            </a:r>
            <a:r>
              <a:rPr lang="ru-RU" sz="1800" dirty="0">
                <a:solidFill>
                  <a:srgbClr val="C00000"/>
                </a:solidFill>
              </a:rPr>
              <a:t/>
            </a:r>
            <a:br>
              <a:rPr lang="ru-RU" sz="1800" dirty="0">
                <a:solidFill>
                  <a:srgbClr val="C00000"/>
                </a:solidFill>
              </a:rPr>
            </a:br>
            <a:r>
              <a:rPr lang="ru-RU" sz="1800" dirty="0">
                <a:solidFill>
                  <a:srgbClr val="C00000"/>
                </a:solidFill>
              </a:rPr>
              <a:t>Служил в 14-ой штурмовой инженерно-саперной бригаде. Единственная собака, награжденная медалью «За боевые заслуги». Благодаря его отличному чутью было разминировано 7468 мин и более 150 снарядов на территории Чехословакии, Австрии, Румынии и Венгрии (с сентября 1944 года по август 1945 года). </a:t>
            </a:r>
            <a:r>
              <a:rPr lang="ru-RU" sz="1800" dirty="0" err="1" smtClean="0">
                <a:solidFill>
                  <a:srgbClr val="C00000"/>
                </a:solidFill>
              </a:rPr>
              <a:t>Джульбарс</a:t>
            </a:r>
            <a:r>
              <a:rPr lang="ru-RU" sz="1800" dirty="0" smtClean="0">
                <a:solidFill>
                  <a:srgbClr val="C00000"/>
                </a:solidFill>
              </a:rPr>
              <a:t> </a:t>
            </a:r>
            <a:r>
              <a:rPr lang="ru-RU" sz="1800" dirty="0">
                <a:solidFill>
                  <a:srgbClr val="C00000"/>
                </a:solidFill>
              </a:rPr>
              <a:t>принял участие в параде на Красной площади 1945 года. Незадолго до Парада Победы в Москве 24 июня </a:t>
            </a:r>
            <a:r>
              <a:rPr lang="ru-RU" sz="1800" dirty="0" err="1">
                <a:solidFill>
                  <a:srgbClr val="C00000"/>
                </a:solidFill>
              </a:rPr>
              <a:t>Джульбарс</a:t>
            </a:r>
            <a:r>
              <a:rPr lang="ru-RU" sz="1800" dirty="0">
                <a:solidFill>
                  <a:srgbClr val="C00000"/>
                </a:solidFill>
              </a:rPr>
              <a:t> получил ранение и не мог пройти в составе школы военных собак. Тогда Сталин приказал нести пса по Красной площади на своей шинели. Поэтому ее нес на руках солдат — командир 37-го отдельного батальона разминирования, кинолог, майор Александр </a:t>
            </a:r>
            <a:r>
              <a:rPr lang="ru-RU" sz="1800" dirty="0" err="1">
                <a:solidFill>
                  <a:srgbClr val="C00000"/>
                </a:solidFill>
              </a:rPr>
              <a:t>Мазовер</a:t>
            </a:r>
            <a:r>
              <a:rPr lang="ru-RU" sz="1800" dirty="0">
                <a:solidFill>
                  <a:srgbClr val="C00000"/>
                </a:solidFill>
              </a:rPr>
              <a:t>.</a:t>
            </a:r>
          </a:p>
        </p:txBody>
      </p:sp>
      <p:pic>
        <p:nvPicPr>
          <p:cNvPr id="4100" name="Picture 4" descr="Животные на войне (Россия) 2011 год 🚩 Холодная война СССР | Штаб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420888"/>
            <a:ext cx="3625552" cy="267239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1454279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24744"/>
            <a:ext cx="8229600" cy="1143000"/>
          </a:xfrm>
        </p:spPr>
        <p:txBody>
          <a:bodyPr>
            <a:normAutofit fontScale="90000"/>
          </a:bodyPr>
          <a:lstStyle/>
          <a:p>
            <a:pPr algn="l"/>
            <a:r>
              <a:rPr lang="ru-RU" sz="2000" b="1" dirty="0">
                <a:solidFill>
                  <a:srgbClr val="C00000"/>
                </a:solidFill>
              </a:rPr>
              <a:t>Овчарка Дина – первая собака-диверсант.</a:t>
            </a:r>
            <a:r>
              <a:rPr lang="ru-RU" sz="2000" dirty="0">
                <a:solidFill>
                  <a:srgbClr val="C00000"/>
                </a:solidFill>
              </a:rPr>
              <a:t/>
            </a:r>
            <a:br>
              <a:rPr lang="ru-RU" sz="2000" dirty="0">
                <a:solidFill>
                  <a:srgbClr val="C00000"/>
                </a:solidFill>
              </a:rPr>
            </a:br>
            <a:r>
              <a:rPr lang="ru-RU" sz="2000" dirty="0">
                <a:solidFill>
                  <a:srgbClr val="C00000"/>
                </a:solidFill>
              </a:rPr>
              <a:t>Участник «рельсовой войны» в Белоруссии. Она смогла успешно осуществить подрыв эшелона противника на перегоне Полоцк – Дрисса (19 августа 1943 год). В результате было уничтожено 10 вагонов, и большая часть железной дороги была выведена из строя.</a:t>
            </a:r>
            <a:br>
              <a:rPr lang="ru-RU" sz="2000" dirty="0">
                <a:solidFill>
                  <a:srgbClr val="C00000"/>
                </a:solidFill>
              </a:rPr>
            </a:br>
            <a:r>
              <a:rPr lang="ru-RU" sz="2000" dirty="0">
                <a:solidFill>
                  <a:srgbClr val="C00000"/>
                </a:solidFill>
              </a:rPr>
              <a:t>Также она отличилась при разминировании города Полоцка, где в одном из госпиталей обнаружила мину-сюрприз, оставленную немецкими солдатами для наших ребят.</a:t>
            </a:r>
          </a:p>
        </p:txBody>
      </p:sp>
      <p:pic>
        <p:nvPicPr>
          <p:cNvPr id="5122" name="Picture 2" descr="http://moyapobeda.ru/wp-content/uploads/2016/03/ovcharki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71800" y="2564904"/>
            <a:ext cx="5238750" cy="3924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4097861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8210" y="1268760"/>
            <a:ext cx="8229600" cy="1143000"/>
          </a:xfrm>
        </p:spPr>
        <p:txBody>
          <a:bodyPr>
            <a:noAutofit/>
          </a:bodyPr>
          <a:lstStyle/>
          <a:p>
            <a:pPr algn="l"/>
            <a:r>
              <a:rPr lang="ru-RU" sz="1800" b="1" dirty="0">
                <a:solidFill>
                  <a:srgbClr val="C00000"/>
                </a:solidFill>
              </a:rPr>
              <a:t>Шотландский колли по кличке Дик.</a:t>
            </a:r>
            <a:r>
              <a:rPr lang="ru-RU" sz="1800" dirty="0">
                <a:solidFill>
                  <a:srgbClr val="C00000"/>
                </a:solidFill>
              </a:rPr>
              <a:t/>
            </a:r>
            <a:br>
              <a:rPr lang="ru-RU" sz="1800" dirty="0">
                <a:solidFill>
                  <a:srgbClr val="C00000"/>
                </a:solidFill>
              </a:rPr>
            </a:br>
            <a:r>
              <a:rPr lang="ru-RU" sz="1800" dirty="0" smtClean="0">
                <a:solidFill>
                  <a:srgbClr val="C00000"/>
                </a:solidFill>
              </a:rPr>
              <a:t>Миноискатель  </a:t>
            </a:r>
            <a:r>
              <a:rPr lang="ru-RU" sz="1800" dirty="0">
                <a:solidFill>
                  <a:srgbClr val="C00000"/>
                </a:solidFill>
              </a:rPr>
              <a:t>Дик «проходил службу» во 2-ом отдельном полку специальной службы – «</a:t>
            </a:r>
            <a:r>
              <a:rPr lang="ru-RU" sz="1800" dirty="0" err="1">
                <a:solidFill>
                  <a:srgbClr val="C00000"/>
                </a:solidFill>
              </a:rPr>
              <a:t>Келецкий</a:t>
            </a:r>
            <a:r>
              <a:rPr lang="ru-RU" sz="1800" dirty="0">
                <a:solidFill>
                  <a:srgbClr val="C00000"/>
                </a:solidFill>
              </a:rPr>
              <a:t>».</a:t>
            </a:r>
            <a:br>
              <a:rPr lang="ru-RU" sz="1800" dirty="0">
                <a:solidFill>
                  <a:srgbClr val="C00000"/>
                </a:solidFill>
              </a:rPr>
            </a:br>
            <a:r>
              <a:rPr lang="ru-RU" sz="1800" dirty="0">
                <a:solidFill>
                  <a:srgbClr val="C00000"/>
                </a:solidFill>
              </a:rPr>
              <a:t>Благодаря его чутью были спасены жизни тысячи людей. Самой известной заслугой Дика является обнаружение 2,5-тонного фугаса с часовым механизмом. Он был обнаружен собакой в фундаменте Павловского дворца (Ленинград) за час до момента взрыва. Если бы не эта собака, то взрыв унес бы тысячи человеческих жизней.</a:t>
            </a:r>
            <a:br>
              <a:rPr lang="ru-RU" sz="1800" dirty="0">
                <a:solidFill>
                  <a:srgbClr val="C00000"/>
                </a:solidFill>
              </a:rPr>
            </a:br>
            <a:r>
              <a:rPr lang="ru-RU" sz="1800" dirty="0">
                <a:solidFill>
                  <a:srgbClr val="C00000"/>
                </a:solidFill>
              </a:rPr>
              <a:t>За годы войны с его помощью были обнаружены и обезврежены около 12 тысяч мин.</a:t>
            </a:r>
          </a:p>
        </p:txBody>
      </p:sp>
      <p:pic>
        <p:nvPicPr>
          <p:cNvPr id="6146" name="Picture 2" descr="http://moyapobeda.ru/wp-content/uploads/2016/03/Ovcharka_Dik.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87824" y="2996952"/>
            <a:ext cx="4762500" cy="362788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3661282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340768"/>
            <a:ext cx="8229600" cy="936104"/>
          </a:xfrm>
        </p:spPr>
        <p:txBody>
          <a:bodyPr>
            <a:normAutofit fontScale="90000"/>
          </a:bodyPr>
          <a:lstStyle/>
          <a:p>
            <a:pPr algn="l"/>
            <a:r>
              <a:rPr lang="ru-RU" b="1" dirty="0">
                <a:solidFill>
                  <a:srgbClr val="C00000"/>
                </a:solidFill>
              </a:rPr>
              <a:t>Кошки</a:t>
            </a:r>
            <a:r>
              <a:rPr lang="ru-RU" sz="2000" dirty="0">
                <a:solidFill>
                  <a:srgbClr val="C00000"/>
                </a:solidFill>
              </a:rPr>
              <a:t/>
            </a:r>
            <a:br>
              <a:rPr lang="ru-RU" sz="2000" dirty="0">
                <a:solidFill>
                  <a:srgbClr val="C00000"/>
                </a:solidFill>
              </a:rPr>
            </a:br>
            <a:r>
              <a:rPr lang="ru-RU" sz="2000" dirty="0" err="1" smtClean="0">
                <a:solidFill>
                  <a:srgbClr val="C00000"/>
                </a:solidFill>
              </a:rPr>
              <a:t>Кошки</a:t>
            </a:r>
            <a:r>
              <a:rPr lang="ru-RU" sz="2000" dirty="0" smtClean="0">
                <a:solidFill>
                  <a:srgbClr val="C00000"/>
                </a:solidFill>
              </a:rPr>
              <a:t> не такие сильные как лошади и не поддаются дрессировке как собаки, но они </a:t>
            </a:r>
            <a:r>
              <a:rPr lang="ru-RU" sz="2000" dirty="0">
                <a:solidFill>
                  <a:srgbClr val="C00000"/>
                </a:solidFill>
              </a:rPr>
              <a:t>также помогли людям пережить тяжелые годы войны. Благодаря своей чувствительности кошки безошибочно определяли приближение надвигающейся бомбардировки, активно выражали свое беспокойство и, таким образом, предупреждали своих хозяев о приближающейся опасности.</a:t>
            </a:r>
            <a:br>
              <a:rPr lang="ru-RU" sz="2000" dirty="0">
                <a:solidFill>
                  <a:srgbClr val="C00000"/>
                </a:solidFill>
              </a:rPr>
            </a:br>
            <a:r>
              <a:rPr lang="ru-RU" sz="2000" dirty="0">
                <a:solidFill>
                  <a:srgbClr val="C00000"/>
                </a:solidFill>
              </a:rPr>
              <a:t>Большую роль кошки сыграли в блокадном Ленинграде. Кошки защищали продовольствие и произведения искусства Эрмитажа от посягательств крыс. </a:t>
            </a:r>
            <a:r>
              <a:rPr lang="ru-RU" sz="2000" dirty="0" smtClean="0">
                <a:solidFill>
                  <a:srgbClr val="C00000"/>
                </a:solidFill>
              </a:rPr>
              <a:t>Кошки своим </a:t>
            </a:r>
            <a:r>
              <a:rPr lang="ru-RU" sz="2000" dirty="0">
                <a:solidFill>
                  <a:srgbClr val="C00000"/>
                </a:solidFill>
              </a:rPr>
              <a:t>теплом согревали детей. </a:t>
            </a:r>
            <a:endParaRPr lang="ru-RU" sz="1800" dirty="0">
              <a:solidFill>
                <a:srgbClr val="C00000"/>
              </a:solidFill>
            </a:endParaRPr>
          </a:p>
        </p:txBody>
      </p:sp>
      <p:sp>
        <p:nvSpPr>
          <p:cNvPr id="3" name="Объект 2"/>
          <p:cNvSpPr>
            <a:spLocks noGrp="1"/>
          </p:cNvSpPr>
          <p:nvPr>
            <p:ph idx="1"/>
          </p:nvPr>
        </p:nvSpPr>
        <p:spPr>
          <a:xfrm>
            <a:off x="545498" y="3212976"/>
            <a:ext cx="3375587" cy="543952"/>
          </a:xfrm>
        </p:spPr>
        <p:txBody>
          <a:bodyPr/>
          <a:lstStyle/>
          <a:p>
            <a:pPr marL="0" indent="0">
              <a:buNone/>
            </a:pPr>
            <a:r>
              <a:rPr lang="ru-RU" sz="1800" dirty="0" smtClean="0">
                <a:solidFill>
                  <a:srgbClr val="C00000"/>
                </a:solidFill>
              </a:rPr>
              <a:t>Они так же </a:t>
            </a:r>
            <a:r>
              <a:rPr lang="ru-RU" sz="1800" dirty="0">
                <a:solidFill>
                  <a:srgbClr val="C00000"/>
                </a:solidFill>
              </a:rPr>
              <a:t>помогали пережить войну и фронтовикам. Солдаты заводили в своих окопах и землянках кошек, и те спасали их от грызунов, а значит и от инфекций которые мыши и крысы переносили</a:t>
            </a:r>
            <a:r>
              <a:rPr lang="ru-RU" sz="1800" dirty="0" smtClean="0">
                <a:solidFill>
                  <a:srgbClr val="C00000"/>
                </a:solidFill>
              </a:rPr>
              <a:t>. </a:t>
            </a:r>
            <a:endParaRPr lang="ru-RU" sz="1800" dirty="0">
              <a:solidFill>
                <a:srgbClr val="C00000"/>
              </a:solidFill>
            </a:endParaRPr>
          </a:p>
        </p:txBody>
      </p:sp>
      <p:pic>
        <p:nvPicPr>
          <p:cNvPr id="7170" name="Picture 2" descr="9126214_a0fd8e26"/>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6299101" y="2852936"/>
            <a:ext cx="2470051" cy="365001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кошки на войне | После уроков"/>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3779912" y="3608287"/>
            <a:ext cx="2519189" cy="28946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3871228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rmAutofit/>
          </a:bodyPr>
          <a:lstStyle/>
          <a:p>
            <a:r>
              <a:rPr lang="ru-RU" b="1" dirty="0" smtClean="0">
                <a:solidFill>
                  <a:srgbClr val="C00000"/>
                </a:solidFill>
              </a:rPr>
              <a:t>Голуби</a:t>
            </a:r>
            <a:r>
              <a:rPr lang="ru-RU" dirty="0" smtClean="0">
                <a:solidFill>
                  <a:srgbClr val="C00000"/>
                </a:solidFill>
              </a:rPr>
              <a:t/>
            </a:r>
            <a:br>
              <a:rPr lang="ru-RU" dirty="0" smtClean="0">
                <a:solidFill>
                  <a:srgbClr val="C00000"/>
                </a:solidFill>
              </a:rPr>
            </a:br>
            <a:r>
              <a:rPr lang="ru-RU" sz="1800" dirty="0" smtClean="0">
                <a:solidFill>
                  <a:srgbClr val="C00000"/>
                </a:solidFill>
              </a:rPr>
              <a:t>Не смотря на то, что на момент ВОВ уже существовала радиосвязь, на дальние расстояния она не действовала и тогда военные использовали голубиную почту. Всего за годы войны почтовыми голубями было доставлено более 15000 посланий. Голуби представляли такую опасность для врага, что нацисты приказывали снайперам отстреливать всех голубей</a:t>
            </a:r>
            <a:r>
              <a:rPr lang="ru-RU" sz="1800" dirty="0" smtClean="0"/>
              <a:t>.</a:t>
            </a:r>
            <a:endParaRPr lang="ru-RU" dirty="0"/>
          </a:p>
        </p:txBody>
      </p:sp>
      <p:pic>
        <p:nvPicPr>
          <p:cNvPr id="8196" name="Picture 4" descr="Почтовые голуби-участники войны - Форум"/>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9792" y="2492896"/>
            <a:ext cx="2964180" cy="370522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Голуби и люди. Разные аспекты взаимоотношений. Часть 2 - Хвостатые ..."/>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5663972" y="4015576"/>
            <a:ext cx="2999094" cy="2214563"/>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ЦРУ действительно использовало во времена холодной войны голубей ..."/>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0" y="2479769"/>
            <a:ext cx="2900346" cy="213404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380312" y="6581001"/>
            <a:ext cx="1656184" cy="307777"/>
          </a:xfrm>
          <a:prstGeom prst="rect">
            <a:avLst/>
          </a:prstGeom>
          <a:noFill/>
        </p:spPr>
        <p:txBody>
          <a:bodyPr wrap="square" rtlCol="0">
            <a:spAutoFit/>
          </a:bodyPr>
          <a:lstStyle/>
          <a:p>
            <a:r>
              <a:rPr lang="ru-RU" sz="1400" dirty="0" smtClean="0">
                <a:solidFill>
                  <a:srgbClr val="FFFF00"/>
                </a:solidFill>
              </a:rPr>
              <a:t>9 мая День победы</a:t>
            </a:r>
            <a:endParaRPr lang="ru-RU" sz="1400" dirty="0">
              <a:solidFill>
                <a:srgbClr val="FFFF00"/>
              </a:solidFill>
            </a:endParaRPr>
          </a:p>
        </p:txBody>
      </p:sp>
    </p:spTree>
    <p:extLst>
      <p:ext uri="{BB962C8B-B14F-4D97-AF65-F5344CB8AC3E}">
        <p14:creationId xmlns:p14="http://schemas.microsoft.com/office/powerpoint/2010/main" val="191618757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304</Words>
  <Application>Microsoft Office PowerPoint</Application>
  <PresentationFormat>Экран (4:3)</PresentationFormat>
  <Paragraphs>37</Paragraphs>
  <Slides>10</Slides>
  <Notes>2</Notes>
  <HiddenSlides>0</HiddenSlides>
  <MMClips>0</MMClips>
  <ScaleCrop>false</ScaleCrop>
  <HeadingPairs>
    <vt:vector size="6" baseType="variant">
      <vt:variant>
        <vt:lpstr>Использованные шрифты</vt:lpstr>
      </vt:variant>
      <vt:variant>
        <vt:i4>2</vt:i4>
      </vt:variant>
      <vt:variant>
        <vt:lpstr>Тема</vt:lpstr>
      </vt:variant>
      <vt:variant>
        <vt:i4>2</vt:i4>
      </vt:variant>
      <vt:variant>
        <vt:lpstr>Заголовки слайдов</vt:lpstr>
      </vt:variant>
      <vt:variant>
        <vt:i4>10</vt:i4>
      </vt:variant>
    </vt:vector>
  </HeadingPairs>
  <TitlesOfParts>
    <vt:vector size="14" baseType="lpstr">
      <vt:lpstr>Arial</vt:lpstr>
      <vt:lpstr>Calibri</vt:lpstr>
      <vt:lpstr>Тема Office</vt:lpstr>
      <vt:lpstr>1_Тема Office</vt:lpstr>
      <vt:lpstr>Презентация PowerPoint</vt:lpstr>
      <vt:lpstr>Великая Отечественная Война оставила глубокий след в истории нашей страны и всего мира. В это страшное время народ, как на фронте, так и в тылу, проявлял неимоверную отвагу и мужество. Как никогда была важна дружба, преданность и взаимопомощь. Мало кто знает, что в то время бок о бок с солдатами гордо и отважно сражались братья наши меньшие. Лошади, собаки, кошки и голуби, как и люди совершали подвиги. И гибли, как и люди. Как и Герои Великой Отечественной Войны, боевые животные спасли тысячи человечески жизней и помогли приблизить долгожданный День Победы </vt:lpstr>
      <vt:lpstr>Лошади</vt:lpstr>
      <vt:lpstr>Презентация PowerPoint</vt:lpstr>
      <vt:lpstr>Собаки – герои Великой Отечественной войны</vt:lpstr>
      <vt:lpstr>Овчарка Дина – первая собака-диверсант. Участник «рельсовой войны» в Белоруссии. Она смогла успешно осуществить подрыв эшелона противника на перегоне Полоцк – Дрисса (19 августа 1943 год). В результате было уничтожено 10 вагонов, и большая часть железной дороги была выведена из строя. Также она отличилась при разминировании города Полоцка, где в одном из госпиталей обнаружила мину-сюрприз, оставленную немецкими солдатами для наших ребят.</vt:lpstr>
      <vt:lpstr>Шотландский колли по кличке Дик. Миноискатель  Дик «проходил службу» во 2-ом отдельном полку специальной службы – «Келецкий». Благодаря его чутью были спасены жизни тысячи людей. Самой известной заслугой Дика является обнаружение 2,5-тонного фугаса с часовым механизмом. Он был обнаружен собакой в фундаменте Павловского дворца (Ленинград) за час до момента взрыва. Если бы не эта собака, то взрыв унес бы тысячи человеческих жизней. За годы войны с его помощью были обнаружены и обезврежены около 12 тысяч мин.</vt:lpstr>
      <vt:lpstr>Кошки Кошки не такие сильные как лошади и не поддаются дрессировке как собаки, но они также помогли людям пережить тяжелые годы войны. Благодаря своей чувствительности кошки безошибочно определяли приближение надвигающейся бомбардировки, активно выражали свое беспокойство и, таким образом, предупреждали своих хозяев о приближающейся опасности. Большую роль кошки сыграли в блокадном Ленинграде. Кошки защищали продовольствие и произведения искусства Эрмитажа от посягательств крыс. Кошки своим теплом согревали детей. </vt:lpstr>
      <vt:lpstr>Голуби Не смотря на то, что на момент ВОВ уже существовала радиосвязь, на дальние расстояния она не действовала и тогда военные использовали голубиную почту. Всего за годы войны почтовыми голубями было доставлено более 15000 посланий. Голуби представляли такую опасность для врага, что нацисты приказывали снайперам отстреливать всех голубей.</vt:lpstr>
      <vt:lpstr>Верблюды и олени На юге Совестского Союза в качестве тягловой силы использовали верблюдов, а на севере - оленей</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muzeum</dc:creator>
  <cp:lastModifiedBy>Саша</cp:lastModifiedBy>
  <cp:revision>20</cp:revision>
  <dcterms:created xsi:type="dcterms:W3CDTF">2020-02-17T09:34:06Z</dcterms:created>
  <dcterms:modified xsi:type="dcterms:W3CDTF">2022-04-19T06:54:27Z</dcterms:modified>
</cp:coreProperties>
</file>