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9" r:id="rId2"/>
    <p:sldId id="275" r:id="rId3"/>
    <p:sldId id="276" r:id="rId4"/>
    <p:sldId id="27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3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E4721C6-3AD7-4D34-B48E-149FF7F7CF2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8767126-2F3B-4502-ACCA-F63673EAC5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Занятие «Цветное настроение»</a:t>
            </a:r>
          </a:p>
        </p:txBody>
      </p:sp>
      <p:pic>
        <p:nvPicPr>
          <p:cNvPr id="4098" name="Picture 2" descr="C:\Users\Пользователь\Desktop\нед псих\IMG-cb505558ccd742b465b43b196077e333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6" y="1255628"/>
            <a:ext cx="2672514" cy="205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нед псих\IMG-1c3a63f64f81ff009e6475615fcbd25c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5544616" cy="301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Пользователь\Desktop\нед псих\IMG-6bbaad0489953bc488c7c33d3973f2f3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72816"/>
            <a:ext cx="23241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61799"/>
            <a:ext cx="2214637" cy="217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61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9052736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Игровые упражнения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3600" dirty="0"/>
              <a:t>Развивает эмоционально-волевую сферу</a:t>
            </a:r>
            <a:r>
              <a:rPr lang="ru-RU" sz="3600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3" descr="C:\Users\Пользователь\Desktop\нед псих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221" y="3806399"/>
            <a:ext cx="3586361" cy="275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Пользователь\Desktop\нед псих\IMG-b7dd6991bdf88e8962b1360fd472487c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680520" cy="246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нед псих\IMG-8d28530de05cc8af78d725dd1027908f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5609"/>
            <a:ext cx="3468077" cy="203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нед псих\IMG-e36bc9d1660f080a3f2f402f1ade8c58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95" y="4221088"/>
            <a:ext cx="4822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19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6002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Способы снятия агрессии «Ноги топают</a:t>
            </a:r>
            <a:r>
              <a:rPr lang="ru-RU" sz="4000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2022-04-18_18-20-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34378"/>
            <a:ext cx="2991046" cy="196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Пользователь\Desktop\нед псих\IMG-5279feb120a93e9816df9d7de4c43dc0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0265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14" y="3988006"/>
            <a:ext cx="354806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29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12968" cy="16002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Совместное творчество </a:t>
            </a:r>
            <a:r>
              <a:rPr lang="ru-RU" sz="3200" dirty="0" smtClean="0"/>
              <a:t>«Раскраску вместе все </a:t>
            </a:r>
            <a:r>
              <a:rPr lang="ru-RU" sz="3200" dirty="0"/>
              <a:t>раскрасим, мир вокруг себя украсим</a:t>
            </a:r>
            <a:r>
              <a:rPr lang="ru-RU" sz="3200" dirty="0" smtClean="0"/>
              <a:t>»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1026" name="Picture 2" descr="C:\Users\Пользователь\Desktop\нед псих\IMG-b4a3429a6089012b19954f54cea4cb72-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17" y="1484784"/>
            <a:ext cx="2520280" cy="216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нед псих\IMG-2abfaff84730656804706e2d8bd28525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31807"/>
            <a:ext cx="3763144" cy="28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esktop\нед псих\P_20211202_155521_vHDR_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63478"/>
            <a:ext cx="4392488" cy="255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ользователь\Desktop\нед псих\IMG-23c57acbacb6e23dd18e2584d3e6a558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231" y="1412776"/>
            <a:ext cx="2578302" cy="220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esktop\нед псих\P_20211202_155638_vHDR_Aut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60388"/>
            <a:ext cx="2889389" cy="170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539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312</TotalTime>
  <Words>27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NewsPrint</vt:lpstr>
      <vt:lpstr>Занятие «Цветное настроение»</vt:lpstr>
      <vt:lpstr>Игровые упражнения  «Развивает эмоционально-волевую сферу» </vt:lpstr>
      <vt:lpstr>Способы снятия агрессии «Ноги топают» </vt:lpstr>
      <vt:lpstr>Совместное творчество «Раскраску вместе все раскрасим, мир вокруг себя украсим»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психологии в ДОУ</dc:title>
  <dc:creator>Пользователь Windows</dc:creator>
  <cp:lastModifiedBy>Пользователь</cp:lastModifiedBy>
  <cp:revision>120</cp:revision>
  <dcterms:created xsi:type="dcterms:W3CDTF">2022-01-03T11:02:49Z</dcterms:created>
  <dcterms:modified xsi:type="dcterms:W3CDTF">2022-04-20T11:24:02Z</dcterms:modified>
</cp:coreProperties>
</file>