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llpapers3.hellowallpaper.com/nature_green-leaves-widescreen--03_35-1920x120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525020"/>
            <a:ext cx="61436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>Проект</a:t>
            </a:r>
            <a:endParaRPr lang="ru-RU" sz="3200" b="1" i="1" u="sng" dirty="0" smtClean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80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«Берегите</a:t>
            </a:r>
            <a:endParaRPr lang="ru-RU" sz="80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80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80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природу»</a:t>
            </a:r>
            <a:endParaRPr lang="ru-RU" sz="80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572008"/>
            <a:ext cx="5786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Экологическое воспитание детей подготовительной группы.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5" y="332656"/>
            <a:ext cx="856895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C6E7FC">
                    <a:lumMod val="25000"/>
                  </a:srgbClr>
                </a:solidFill>
              </a:rPr>
              <a:t>Муниципальное бюджетное дошкольное образовательное </a:t>
            </a:r>
            <a:r>
              <a:rPr lang="ru-RU" sz="2400" b="1" i="1" dirty="0" smtClean="0">
                <a:solidFill>
                  <a:srgbClr val="C6E7FC">
                    <a:lumMod val="25000"/>
                  </a:srgbClr>
                </a:solidFill>
              </a:rPr>
              <a:t>учреждение детский </a:t>
            </a:r>
            <a:r>
              <a:rPr lang="ru-RU" sz="2400" b="1" i="1" dirty="0">
                <a:solidFill>
                  <a:srgbClr val="C6E7FC">
                    <a:lumMod val="25000"/>
                  </a:srgbClr>
                </a:solidFill>
              </a:rPr>
              <a:t>сад «Вишенка» г. Волгодонска</a:t>
            </a:r>
            <a:endParaRPr lang="ru-RU" sz="2400" b="1" i="1" dirty="0">
              <a:solidFill>
                <a:srgbClr val="C6E7FC">
                  <a:lumMod val="2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5680004"/>
            <a:ext cx="5273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2022 год                        Воспитатель: </a:t>
            </a:r>
            <a:r>
              <a:rPr lang="ru-RU" sz="2000" b="1" dirty="0" smtClean="0">
                <a:solidFill>
                  <a:schemeClr val="tx2"/>
                </a:solidFill>
              </a:rPr>
              <a:t>Чехова Л.И</a:t>
            </a:r>
            <a:r>
              <a:rPr lang="ru-RU" sz="2000" b="1" dirty="0" smtClean="0">
                <a:solidFill>
                  <a:schemeClr val="tx2"/>
                </a:solidFill>
              </a:rPr>
              <a:t>.</a:t>
            </a:r>
            <a:endParaRPr lang="ru-RU" sz="2000" b="1" dirty="0" smtClean="0">
              <a:solidFill>
                <a:schemeClr val="tx2"/>
              </a:solidFill>
            </a:endParaRPr>
          </a:p>
          <a:p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                   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AutoShape 2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2" name="AutoShape 4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4" name="AutoShape 6" descr="https://s.poembook.ru/theme/4f/73/75/cd476166d04ea8e2cca8a2beb89074eed7c512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6" name="AutoShape 8" descr="https://s1.1zoom.ru/b5050/97/Baking_Bread_Buns_Ear_489142_128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44" y="0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Вода часть природы – источник жизни для всего живого.  Но люди загрязняют воду мусором, грязными отходами от заводов и фабрик.</a:t>
            </a:r>
            <a:endParaRPr lang="ru-RU" sz="2400" dirty="0"/>
          </a:p>
        </p:txBody>
      </p:sp>
      <p:pic>
        <p:nvPicPr>
          <p:cNvPr id="26626" name="Picture 2" descr="http://filter-nn.ru/images/companies/1/news/%D0%97%D0%92%D0%98%D0%92/%D0%97%D0%B0%D0%B3%D1%80%D1%8F%D0%B7%D0%BD%D0%B5%D0%BD%D0%B8%D0%B5-%D0%B2%D0%BE%D0%B4%D1%8B.jpg?14524940469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142984"/>
            <a:ext cx="4317891" cy="2880000"/>
          </a:xfrm>
          <a:prstGeom prst="rect">
            <a:avLst/>
          </a:prstGeom>
          <a:noFill/>
        </p:spPr>
      </p:pic>
      <p:pic>
        <p:nvPicPr>
          <p:cNvPr id="26628" name="Picture 4" descr="http://dnpmag.com/wp-content/uploads/2015/12/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63290" y="1285860"/>
            <a:ext cx="3905224" cy="2714644"/>
          </a:xfrm>
          <a:prstGeom prst="rect">
            <a:avLst/>
          </a:prstGeom>
          <a:noFill/>
        </p:spPr>
      </p:pic>
      <p:pic>
        <p:nvPicPr>
          <p:cNvPr id="26630" name="Picture 6" descr="http://n-z.tv/wp-content/uploads/2017/10/10424665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3786190"/>
            <a:ext cx="5323474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AutoShape 2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2" name="AutoShape 4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4" name="AutoShape 6" descr="https://s.poembook.ru/theme/4f/73/75/cd476166d04ea8e2cca8a2beb89074eed7c512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6" name="AutoShape 8" descr="https://s1.1zoom.ru/b5050/97/Baking_Bread_Buns_Ear_489142_128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3554" name="Picture 2" descr="http://images.myshared.ru/9/908548/slide_6.jpg"/>
          <p:cNvPicPr>
            <a:picLocks noChangeAspect="1" noChangeArrowheads="1"/>
          </p:cNvPicPr>
          <p:nvPr/>
        </p:nvPicPr>
        <p:blipFill>
          <a:blip r:embed="rId2" cstate="email"/>
          <a:srcRect b="8241"/>
          <a:stretch>
            <a:fillRect/>
          </a:stretch>
        </p:blipFill>
        <p:spPr bwMode="auto">
          <a:xfrm>
            <a:off x="499745" y="785495"/>
            <a:ext cx="8358505" cy="5108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142852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Смотрю на глобус – шар земной,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вдруг вздохнул он, как живой;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шепчут мне материки: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береги нас, береги!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тревоге рощи и леса,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Роса на травах, как слеза,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тихо просят родники: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береги нас, береги!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Грустит глубокая река,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теряя берега,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слышу голос я реки!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береги нас, береги!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Остановил олень свой бег,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человеком, человек,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тебя мы верим – не солги.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береги нас, береги!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Смотрю на глобус – шар земной,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прекрасный и родной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шепчут губы на ветру: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сберегу вас, сберегу!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 Шкловский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214290"/>
            <a:ext cx="900115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жизнь связана с природой: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Дышим мы воздухом, утоляем жажду водой.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дает нам пищу, одежду, жилище.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земли мы добываем полезные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ископаемые.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полях выращиваем урожай.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заготавливаем древесину, ягоды,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дает нам все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для жизни!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8715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Зеленые растения дают людям кислород для дыхания, одевают, кормят и обогревают человека.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2" name="AutoShape 2" descr="https://mota.ru/upload/wallpapers/source/2011/04/08/11/00/24991/mota_ru_10408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484" name="AutoShape 4" descr="https://mota.ru/upload/wallpapers/source/2011/04/08/11/00/24991/mota_ru_10408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486" name="AutoShape 6" descr="https://mota.ru/upload/wallpapers/source/2011/04/08/11/00/24991/mota_ru_10408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488" name="AutoShape 8" descr="https://prikolnye-kartinki.ru/img/picture/Aug/14/aa2584db4ef561225a56689a6850ebde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490" name="AutoShape 10" descr="https://prikolnye-kartinki.ru/img/picture/Aug/14/aa2584db4ef561225a56689a6850ebde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492" name="AutoShape 12" descr="https://prikolnye-kartinki.ru/img/picture/Aug/14/aa2584db4ef561225a56689a6850ebde/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0496" name="Picture 16" descr="http://fragrancelife.ru/images/assets/plant/berri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51390" y="1268001"/>
            <a:ext cx="3357586" cy="2518190"/>
          </a:xfrm>
          <a:prstGeom prst="rect">
            <a:avLst/>
          </a:prstGeom>
          <a:noFill/>
        </p:spPr>
      </p:pic>
      <p:pic>
        <p:nvPicPr>
          <p:cNvPr id="20498" name="Picture 18" descr="http://elitefon.ru/download.php?file=201211/1600x1200/elitefon.ru-37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1285860"/>
            <a:ext cx="3333773" cy="2500330"/>
          </a:xfrm>
          <a:prstGeom prst="rect">
            <a:avLst/>
          </a:prstGeom>
          <a:noFill/>
        </p:spPr>
      </p:pic>
      <p:pic>
        <p:nvPicPr>
          <p:cNvPr id="20500" name="Picture 20" descr="https://homedevice.ru/upload/iblock/5a4/5a4b0c185896544b5df6b46fc181b3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071942"/>
            <a:ext cx="3357586" cy="2438285"/>
          </a:xfrm>
          <a:prstGeom prst="rect">
            <a:avLst/>
          </a:prstGeom>
          <a:noFill/>
        </p:spPr>
      </p:pic>
      <p:sp>
        <p:nvSpPr>
          <p:cNvPr id="20502" name="AutoShape 22" descr="https://grandgames.net/puzzle/source/gribi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0504" name="AutoShape 24" descr="https://grandgames.net/puzzle/source/gribi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0506" name="Picture 26" descr="http://macroclub.ru/gallery/data/523/2009_090900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000504"/>
            <a:ext cx="3466491" cy="2599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142852"/>
            <a:ext cx="7955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дают нам древесину, из которой мы строим дома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производим бумагу.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http://ibrus.ru/images/content-st/0003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4323747" cy="3242810"/>
          </a:xfrm>
          <a:prstGeom prst="rect">
            <a:avLst/>
          </a:prstGeom>
          <a:noFill/>
        </p:spPr>
      </p:pic>
      <p:pic>
        <p:nvPicPr>
          <p:cNvPr id="18436" name="Picture 4" descr="http://zartak.ru/upload/iblock/aaa/aaab226edb066b0a9fa93a654ef1f21f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3357562"/>
            <a:ext cx="3786182" cy="2981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142852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зерна мы печем хлеб и варим кашу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19458" name="AutoShape 2" descr="https://wallperz.com/wp-content/uploads/2016/10/10/f3c69c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9460" name="AutoShape 4" descr="https://ru.all.biz/img/ru/catalog/727407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9462" name="AutoShape 6" descr="https://wallperz.com/wp-content/uploads/2016/10/10/f3c69c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9464" name="AutoShape 8" descr="https://am.cdnmob.org/pic/v2/gallery/preview/pejzazh-polya-pshenica-103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9466" name="AutoShape 10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9" name="Рисунок 8" descr="2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857232"/>
            <a:ext cx="3929058" cy="2455661"/>
          </a:xfrm>
          <a:prstGeom prst="rect">
            <a:avLst/>
          </a:prstGeom>
        </p:spPr>
      </p:pic>
      <p:pic>
        <p:nvPicPr>
          <p:cNvPr id="19468" name="Picture 12" descr="http://xn--c1acblztjdm.xn--p1ai/images/krup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62986" y="785794"/>
            <a:ext cx="3880979" cy="2500330"/>
          </a:xfrm>
          <a:prstGeom prst="rect">
            <a:avLst/>
          </a:prstGeom>
          <a:noFill/>
        </p:spPr>
      </p:pic>
      <p:sp>
        <p:nvSpPr>
          <p:cNvPr id="19470" name="AutoShape 14" descr="https://s1.1zoom.ru/b5050/97/Baking_Bread_Buns_Ear_489142_128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12" name="Рисунок 11" descr="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786190"/>
            <a:ext cx="3901440" cy="2438400"/>
          </a:xfrm>
          <a:prstGeom prst="rect">
            <a:avLst/>
          </a:prstGeom>
        </p:spPr>
      </p:pic>
      <p:pic>
        <p:nvPicPr>
          <p:cNvPr id="19472" name="Picture 16" descr="http://myltivarka.ru/wp-content/uploads/pshenk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62068" y="3786190"/>
            <a:ext cx="3854299" cy="2525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AutoShape 2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2" name="AutoShape 4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4" name="AutoShape 6" descr="https://s.poembook.ru/theme/4f/73/75/cd476166d04ea8e2cca8a2beb89074eed7c512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6" name="AutoShape 8" descr="https://s1.1zoom.ru/b5050/97/Baking_Bread_Buns_Ear_489142_128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2540" name="Picture 12" descr="http://www.loftshop.com.ua/images/stories/virtuemart/product/orkets-notrhhq-sweater-wool-jaquard-1-n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3786190"/>
            <a:ext cx="2143140" cy="28575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6115" y="142852"/>
            <a:ext cx="7360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дает нам одежду. Из шерсти животных люди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изготавливают  теплые вещи. Из льна делает ткани.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42" name="Picture 14" descr="https://newauctionstatic.com.ua/offer_images/2016/09/29/05/big/U/UyTWO8qfV1t/len_goluboj_mnogoletnij_semena_30_sh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00108"/>
            <a:ext cx="3136222" cy="2414891"/>
          </a:xfrm>
          <a:prstGeom prst="rect">
            <a:avLst/>
          </a:prstGeom>
          <a:noFill/>
        </p:spPr>
      </p:pic>
      <p:sp>
        <p:nvSpPr>
          <p:cNvPr id="22544" name="AutoShape 16" descr="https://idtline.ru/d/817516/d/%D0%A1%D0%B2%D0%B5%D1%82%D0%BB%D0%B0%D1%8F_%D0%BF%D0%BE%D0%BB%D0%BE%D1%81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46" name="AutoShape 18" descr="https://idtline.ru/d/817516/d/%D0%96%D0%B0%D0%BA%D0%BA_%D0%BF%D1%80%D0%B8%D0%B2%D0%BE%D0%BB%D0%B6%D1%81%D0%B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48" name="AutoShape 20" descr="https://idtline.ru/d/817516/d/%D0%9A%D0%BB%D0%B5%D1%82%D0%BA%D0%B0_%D0%9A%D0%BE%D1%81%D1%82%D1%80%D0%BE%D0%BC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16" name="Рисунок 15" descr="м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3571876"/>
            <a:ext cx="4317891" cy="2880000"/>
          </a:xfrm>
          <a:prstGeom prst="rect">
            <a:avLst/>
          </a:prstGeom>
        </p:spPr>
      </p:pic>
      <p:pic>
        <p:nvPicPr>
          <p:cNvPr id="22550" name="Picture 22" descr="https://otvet.imgsmail.ru/download/36233023_15d75a029db8b8c72d69d17bb28121c4_8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1000108"/>
            <a:ext cx="3458997" cy="2594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AutoShape 2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2" name="AutoShape 4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4" name="AutoShape 6" descr="https://s.poembook.ru/theme/4f/73/75/cd476166d04ea8e2cca8a2beb89074eed7c512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6" name="AutoShape 8" descr="https://s1.1zoom.ru/b5050/97/Baking_Bread_Buns_Ear_489142_128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214290"/>
            <a:ext cx="7361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источник здоровья и радости! Мы можем купаться и загорать на море или у реки, пруда, озера.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://spb.rujazi.com/images/classified/86128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3891371" cy="2918529"/>
          </a:xfrm>
          <a:prstGeom prst="rect">
            <a:avLst/>
          </a:prstGeom>
          <a:noFill/>
        </p:spPr>
      </p:pic>
      <p:sp>
        <p:nvSpPr>
          <p:cNvPr id="25604" name="AutoShape 4" descr="https://relax.com.ua/wp-content/media/kiew/2014/06/kupani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25606" name="Picture 6" descr="http://s1.fotokto.ru/photo/full/7/783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3000372"/>
            <a:ext cx="4581042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apeciarnia.pl/tapety/normalne/82785_laka_kwiaty_drzew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AutoShape 2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2" name="AutoShape 4" descr="https://cdn.pixabay.com/photo/2017/07/10/12/48/the-grain-249001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4" name="AutoShape 6" descr="https://s.poembook.ru/theme/4f/73/75/cd476166d04ea8e2cca8a2beb89074eed7c512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2536" name="AutoShape 8" descr="https://s1.1zoom.ru/b5050/97/Baking_Bread_Buns_Ear_489142_128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214290"/>
            <a:ext cx="66882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Вырубка и неосторожное обращение с огнем </a:t>
            </a:r>
            <a:endParaRPr lang="ru-RU" sz="2400" dirty="0" smtClean="0"/>
          </a:p>
          <a:p>
            <a:r>
              <a:rPr lang="ru-RU" sz="2400" dirty="0" smtClean="0"/>
              <a:t>приводит к гибели леса. А ведь это легкие Земли.</a:t>
            </a:r>
            <a:endParaRPr lang="ru-RU" sz="2400" dirty="0" smtClean="0"/>
          </a:p>
        </p:txBody>
      </p:sp>
      <p:pic>
        <p:nvPicPr>
          <p:cNvPr id="24578" name="Picture 2" descr="http://simferopol.krimchel.ru/images/news/2017/7/29/%D0%A2%D0%B5%D1%80%D1%80%D0%B8%D1%82%D0%BE%D1%80%D0%B8%D1%8F_%D0%BB%D0%B5%D1%81%D0%BE%D0%B2_%D1%81%D0%BE%D0%BA%D1%80%D0%B0%D1%82%D0%B8%D0%BB%D0%B0%D1%81%D1%8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1214422"/>
            <a:ext cx="4429156" cy="3240000"/>
          </a:xfrm>
          <a:prstGeom prst="rect">
            <a:avLst/>
          </a:prstGeom>
          <a:noFill/>
        </p:spPr>
      </p:pic>
      <p:pic>
        <p:nvPicPr>
          <p:cNvPr id="24580" name="Picture 4" descr="https://abnews.ru/wp-content/uploads/2016/07/%D0%BB%D0%B5%D1%81%D0%BD%D0%BE%D0%B9-%D0%BF%D0%BE%D0%B6%D0%B0%D1%80-1200x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857628"/>
            <a:ext cx="4320000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1659</Words>
  <Application>WPS Presentation</Application>
  <PresentationFormat>Экран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SimSun</vt:lpstr>
      <vt:lpstr>Wingdings</vt:lpstr>
      <vt:lpstr>Cambria</vt:lpstr>
      <vt:lpstr>Times New Roman</vt:lpstr>
      <vt:lpstr>Calibri</vt:lpstr>
      <vt:lpstr>Microsoft YaHei</vt:lpstr>
      <vt:lpstr>Arial Unicode MS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34</cp:revision>
  <dcterms:created xsi:type="dcterms:W3CDTF">2021-12-19T11:16:00Z</dcterms:created>
  <dcterms:modified xsi:type="dcterms:W3CDTF">2022-04-20T18:25:23Z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5EB1831381D54BB886EC8B4C6850D7A7</vt:lpwstr>
  </property>
  <property fmtid="{D5CDD505-2E9C-101B-9397-08002B2CF9AE}" pid="3" name="KSOProductBuildVer">
    <vt:lpwstr>1049-11.2.0.11029</vt:lpwstr>
  </property>
</Properties>
</file>