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61163" cy="98821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9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>
            <a:extLst>
              <a:ext uri="{FF2B5EF4-FFF2-40B4-BE49-F238E27FC236}">
                <a16:creationId xmlns:a16="http://schemas.microsoft.com/office/drawing/2014/main" id="{C4AE3FFF-9604-41EA-9FAD-917D5EF0D0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F88461-97C8-46CF-862A-BF4F7F1F6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F29A1-8287-4AB2-881A-AB4B8A7F186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2D848F-4C29-4B91-BC81-A44BC5494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F3F9DA-634B-43F6-9D91-125EAE59B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F8DF1C-B6C0-432B-A21F-219455C925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215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84013-904F-4BEC-B18F-B354854F3A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595C8-D89D-4BFC-8003-0BCD400EC5A7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CE79F-4E3B-4327-9102-0699CE1BA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B9FCC-F9EC-47ED-ADE5-E39093E3C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D4AB2-5FD0-41FC-B050-BEE2A1B58C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308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198FD-F989-4303-B10A-DCA9AD716A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644E5-4D7F-49E4-BCE9-A61B38A81D7B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B44F7-A89D-407B-8167-15F57980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CE6AA-3389-4D5D-8CFE-A15E8431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88B7-6544-49D1-A07A-63683764B7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162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>
            <a:extLst>
              <a:ext uri="{FF2B5EF4-FFF2-40B4-BE49-F238E27FC236}">
                <a16:creationId xmlns:a16="http://schemas.microsoft.com/office/drawing/2014/main" id="{B57DEF1D-C8B3-4AE9-9D40-F78F29C6C3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F0DB580-0B29-4D2A-8A7C-5E92521A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05BE8-18EF-452A-9CBF-7E2AC8A39CC0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4D39500-EE0F-4BE5-B359-E636450F9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8732167-791C-4CA1-ADD2-483260CB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50DD9A-9AEC-4340-BA8E-6D6C78CA97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812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>
            <a:extLst>
              <a:ext uri="{FF2B5EF4-FFF2-40B4-BE49-F238E27FC236}">
                <a16:creationId xmlns:a16="http://schemas.microsoft.com/office/drawing/2014/main" id="{C5F1714F-630A-49B2-B489-CFA81FDD71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>
            <a:extLst>
              <a:ext uri="{FF2B5EF4-FFF2-40B4-BE49-F238E27FC236}">
                <a16:creationId xmlns:a16="http://schemas.microsoft.com/office/drawing/2014/main" id="{6D6928F6-009A-4113-BBE6-9888D32074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9EE3676-8B6B-465C-B2B0-35E90DA1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FA885-5579-4D01-A321-432944952AB2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F730E-77F7-49DA-AB25-B26156861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4AB0746-CFE2-4BC7-BC93-DF63C4C10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ABAABF-A6B8-4094-BDBF-5E5894A0C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7554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>
            <a:extLst>
              <a:ext uri="{FF2B5EF4-FFF2-40B4-BE49-F238E27FC236}">
                <a16:creationId xmlns:a16="http://schemas.microsoft.com/office/drawing/2014/main" id="{0BFDEC0E-2902-4E23-90C3-BB5363CD8D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986591D2-8E14-4325-83A5-6F9B5982A59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A1660-B342-496B-A703-E8A5DD99AF5E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2688D73-4E10-4BB8-B731-D5EA49A4447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47957619-8EB2-4ABE-ACE1-04FDBC3C64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1309C6-1EE6-4B7C-89A1-D40DCD5BA9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262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>
            <a:extLst>
              <a:ext uri="{FF2B5EF4-FFF2-40B4-BE49-F238E27FC236}">
                <a16:creationId xmlns:a16="http://schemas.microsoft.com/office/drawing/2014/main" id="{EA29A947-12C2-4B8E-BD77-F03CEADD20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AF50DA2B-7557-42F6-8BA8-C58BCB02846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9357-C865-4CB3-977F-7774EC4A5103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8EEB910B-F846-4E45-8F97-AEBA293566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2A9FE4E1-FA31-4A4B-8DC4-1905A055748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0FAA22-307D-4413-AD18-8A1E811235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75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>
            <a:extLst>
              <a:ext uri="{FF2B5EF4-FFF2-40B4-BE49-F238E27FC236}">
                <a16:creationId xmlns:a16="http://schemas.microsoft.com/office/drawing/2014/main" id="{3EFF230F-F832-48CB-9837-60D888F6A7F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F130F648-473C-40EE-816B-8C7C54CB5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88DE1-ECFB-4657-B246-4AB9EBD4BE0F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785B389-7087-407C-A93B-B32932792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D16D7162-6A90-4EC7-A9D2-0D3E1193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E78BFE-2C4C-418D-A259-D718852686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055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FB57354-5E7E-4BFE-92D6-668B0E80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BBABF-3692-4D42-AC19-CE0CE433FB4B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538A27A-F828-494E-AA7C-A2A8850E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25728F1-3A87-4504-9431-F42BF167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5A74-2202-47B6-9848-AFCADEDF9C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14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CD9187C-E05D-4A0C-968C-DCCD03A0C4E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DC4E4-A023-4844-A2D6-8110C4112FC8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F3EFBF-6D88-49D2-8D27-1C6401A124C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C210972-5190-4B08-A8B0-E1A8083BE6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8AFF-9700-4E9A-BB9E-342E715524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6144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>
            <a:extLst>
              <a:ext uri="{FF2B5EF4-FFF2-40B4-BE49-F238E27FC236}">
                <a16:creationId xmlns:a16="http://schemas.microsoft.com/office/drawing/2014/main" id="{2869F57C-5540-469C-B679-B30EEA6CA675}"/>
              </a:ext>
            </a:extLst>
          </p:cNvPr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D91122A6-2355-4087-AF28-470B92970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9CA3-28FC-4B05-BF73-66DD9F6DE511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C62C330-A825-4581-8C33-E97198417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9804DD65-C58C-4066-BEE9-C8AF99548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51C562-FAEF-4747-A834-1F653B21C9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8430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>
            <a:extLst>
              <a:ext uri="{FF2B5EF4-FFF2-40B4-BE49-F238E27FC236}">
                <a16:creationId xmlns:a16="http://schemas.microsoft.com/office/drawing/2014/main" id="{EE44AFA2-4BEA-4BF0-8C54-08513F43DABC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BD74FF-91B9-454E-A314-74DAC593A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D0002CED-AC21-4697-B348-25A51971D14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651FA-F3E3-4319-B838-B64E976BDCDF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F02BD0-07F1-4AB9-AB28-26EE06E48105}" type="datetimeFigureOut">
              <a:rPr lang="ru-RU"/>
              <a:pPr>
                <a:defRPr/>
              </a:pPr>
              <a:t>20.04.2022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3AC34-B5E3-4269-B470-F9F0FE11A7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8E81D-2301-41D7-9C7B-7C858C653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 smtClean="0">
                <a:solidFill>
                  <a:srgbClr val="95B3D7"/>
                </a:solidFill>
                <a:latin typeface="Constantia" panose="02030602050306030303" pitchFamily="18" charset="0"/>
              </a:defRPr>
            </a:lvl1pPr>
          </a:lstStyle>
          <a:p>
            <a:pPr>
              <a:defRPr/>
            </a:pPr>
            <a:fld id="{35BE8A0E-0AE3-493F-BFE0-DCE096ADBF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61" r:id="rId7"/>
    <p:sldLayoutId id="2147483962" r:id="rId8"/>
    <p:sldLayoutId id="2147483971" r:id="rId9"/>
    <p:sldLayoutId id="2147483963" r:id="rId10"/>
    <p:sldLayoutId id="21474839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anose="02030602050306030303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anose="02030602050306030303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anose="02030602050306030303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anose="020306020503060303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EC210-73EE-4AC6-8C5B-A8FD02EB9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138" y="1263650"/>
            <a:ext cx="6400800" cy="1295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i="1" dirty="0">
                <a:latin typeface="Batang" pitchFamily="18" charset="-127"/>
                <a:ea typeface="Batang" pitchFamily="18" charset="-127"/>
              </a:rPr>
              <a:t>Декорирование </a:t>
            </a:r>
            <a:br>
              <a:rPr lang="ru-RU" sz="4400" b="1" i="1" dirty="0">
                <a:latin typeface="Batang" pitchFamily="18" charset="-127"/>
                <a:ea typeface="Batang" pitchFamily="18" charset="-127"/>
              </a:rPr>
            </a:br>
            <a:r>
              <a:rPr lang="ru-RU" sz="4400" b="1" i="1" dirty="0">
                <a:latin typeface="Batang" pitchFamily="18" charset="-127"/>
                <a:ea typeface="Batang" pitchFamily="18" charset="-127"/>
              </a:rPr>
              <a:t>фото  рамок</a:t>
            </a:r>
          </a:p>
        </p:txBody>
      </p:sp>
      <p:pic>
        <p:nvPicPr>
          <p:cNvPr id="9219" name="Picture 3" descr="D:\Users\Администратор\Desktop\фоторамки\j36580_1242635062.jpg">
            <a:extLst>
              <a:ext uri="{FF2B5EF4-FFF2-40B4-BE49-F238E27FC236}">
                <a16:creationId xmlns:a16="http://schemas.microsoft.com/office/drawing/2014/main" id="{03CB2788-7D76-4A3F-B40B-3D61CDF82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2149" y="4122147"/>
            <a:ext cx="21621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D:\Users\Администратор\Desktop\фоторамки\6_80727e034ae9.jpg">
            <a:extLst>
              <a:ext uri="{FF2B5EF4-FFF2-40B4-BE49-F238E27FC236}">
                <a16:creationId xmlns:a16="http://schemas.microsoft.com/office/drawing/2014/main" id="{F3DEFF1D-5B1F-4E2F-BBBC-DA72B0052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22147"/>
            <a:ext cx="2088654" cy="1448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2">
            <a:extLst>
              <a:ext uri="{FF2B5EF4-FFF2-40B4-BE49-F238E27FC236}">
                <a16:creationId xmlns:a16="http://schemas.microsoft.com/office/drawing/2014/main" id="{5B7141C8-8A56-4819-8E2A-AE6BCB26A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2690813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/>
              <a:t>Егорова Любовь Владимировна</a:t>
            </a:r>
          </a:p>
          <a:p>
            <a:pPr eaLnBrk="1" hangingPunct="1"/>
            <a:r>
              <a:rPr lang="ru-RU" altLang="ru-RU" b="1"/>
              <a:t> Учитель технологии ГОУ гимназия № 61</a:t>
            </a:r>
          </a:p>
          <a:p>
            <a:pPr eaLnBrk="1" hangingPunct="1"/>
            <a:r>
              <a:rPr lang="ru-RU" altLang="ru-RU" b="1"/>
              <a:t> Выборгский район </a:t>
            </a:r>
          </a:p>
          <a:p>
            <a:pPr eaLnBrk="1" hangingPunct="1"/>
            <a:r>
              <a:rPr lang="ru-RU" altLang="ru-RU" b="1"/>
              <a:t>Санкт-Петербург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4">
            <a:extLst>
              <a:ext uri="{FF2B5EF4-FFF2-40B4-BE49-F238E27FC236}">
                <a16:creationId xmlns:a16="http://schemas.microsoft.com/office/drawing/2014/main" id="{28656DA7-2D85-48C3-822C-14065EA5A833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2325054"/>
            <a:ext cx="2667000" cy="3264534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830C3C1-3BCC-4F25-AAFC-53E0F2FD7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выжиганием</a:t>
            </a:r>
          </a:p>
        </p:txBody>
      </p:sp>
      <p:pic>
        <p:nvPicPr>
          <p:cNvPr id="18436" name="Объект 5">
            <a:extLst>
              <a:ext uri="{FF2B5EF4-FFF2-40B4-BE49-F238E27FC236}">
                <a16:creationId xmlns:a16="http://schemas.microsoft.com/office/drawing/2014/main" id="{38CD227E-E2B4-47B3-A685-68CFC3594AF9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8" y="2339517"/>
            <a:ext cx="2588965" cy="320149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Объект 6">
            <a:extLst>
              <a:ext uri="{FF2B5EF4-FFF2-40B4-BE49-F238E27FC236}">
                <a16:creationId xmlns:a16="http://schemas.microsoft.com/office/drawing/2014/main" id="{8D70AB06-2B7B-47D7-BAA0-E79A5017FF75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3742" y="2996952"/>
            <a:ext cx="3313796" cy="2237036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FC96119-FE39-4FA1-8C7F-7B72BFD12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</a:rPr>
              <a:t>пуговицами</a:t>
            </a:r>
          </a:p>
        </p:txBody>
      </p:sp>
      <p:pic>
        <p:nvPicPr>
          <p:cNvPr id="10244" name="Объект 7">
            <a:extLst>
              <a:ext uri="{FF2B5EF4-FFF2-40B4-BE49-F238E27FC236}">
                <a16:creationId xmlns:a16="http://schemas.microsoft.com/office/drawing/2014/main" id="{A6C5903E-2449-427D-AF4A-87C2BDE76404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2987799"/>
            <a:ext cx="2988568" cy="22414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Объект 4">
            <a:extLst>
              <a:ext uri="{FF2B5EF4-FFF2-40B4-BE49-F238E27FC236}">
                <a16:creationId xmlns:a16="http://schemas.microsoft.com/office/drawing/2014/main" id="{40F1CA47-9525-49B0-B22F-03EA46B16F10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2565400"/>
            <a:ext cx="3124200" cy="296227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8F9E777-4C01-4574-929C-CEED0A29E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  <a:cs typeface="Angsana New" pitchFamily="18" charset="-34"/>
              </a:rPr>
              <a:t>ракушками</a:t>
            </a:r>
          </a:p>
        </p:txBody>
      </p:sp>
      <p:pic>
        <p:nvPicPr>
          <p:cNvPr id="11268" name="Объект 6">
            <a:extLst>
              <a:ext uri="{FF2B5EF4-FFF2-40B4-BE49-F238E27FC236}">
                <a16:creationId xmlns:a16="http://schemas.microsoft.com/office/drawing/2014/main" id="{7582D943-963B-4331-B6CF-BC274C4CD2FF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38" y="2565400"/>
            <a:ext cx="3960812" cy="29702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E31724A-7E6A-4502-8981-82AFA9FF0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Тканью </a:t>
            </a:r>
          </a:p>
        </p:txBody>
      </p:sp>
      <p:pic>
        <p:nvPicPr>
          <p:cNvPr id="12291" name="Объект 5">
            <a:extLst>
              <a:ext uri="{FF2B5EF4-FFF2-40B4-BE49-F238E27FC236}">
                <a16:creationId xmlns:a16="http://schemas.microsoft.com/office/drawing/2014/main" id="{9C1181E3-46BF-4FCF-8A25-F6B63103A666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6038" y="2438400"/>
            <a:ext cx="2168525" cy="3124200"/>
          </a:xfrm>
        </p:spPr>
      </p:pic>
      <p:pic>
        <p:nvPicPr>
          <p:cNvPr id="12292" name="Объект 3">
            <a:extLst>
              <a:ext uri="{FF2B5EF4-FFF2-40B4-BE49-F238E27FC236}">
                <a16:creationId xmlns:a16="http://schemas.microsoft.com/office/drawing/2014/main" id="{D9998E1E-9F92-4FF9-A310-2631F9CA1BD5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2125" y="2438400"/>
            <a:ext cx="2522538" cy="3124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Объект 4">
            <a:extLst>
              <a:ext uri="{FF2B5EF4-FFF2-40B4-BE49-F238E27FC236}">
                <a16:creationId xmlns:a16="http://schemas.microsoft.com/office/drawing/2014/main" id="{B9778091-61D8-4DDC-AC43-3F0B85F58FF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2924943"/>
            <a:ext cx="2968960" cy="2520181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BB0E6EC-EE5E-4C32-89C8-62C213781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ДЕкупаж</a:t>
            </a:r>
          </a:p>
        </p:txBody>
      </p:sp>
      <p:pic>
        <p:nvPicPr>
          <p:cNvPr id="13316" name="Объект 5">
            <a:extLst>
              <a:ext uri="{FF2B5EF4-FFF2-40B4-BE49-F238E27FC236}">
                <a16:creationId xmlns:a16="http://schemas.microsoft.com/office/drawing/2014/main" id="{51EBB45A-A345-41C0-BFFD-7E3C9D7BA183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0032" y="2939801"/>
            <a:ext cx="3188593" cy="250532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Объект 4">
            <a:extLst>
              <a:ext uri="{FF2B5EF4-FFF2-40B4-BE49-F238E27FC236}">
                <a16:creationId xmlns:a16="http://schemas.microsoft.com/office/drawing/2014/main" id="{8EC74811-20FD-4E35-A71C-BA6FBF05A73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2420938"/>
            <a:ext cx="2974975" cy="297497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D2AAA2A-63D8-4DDF-8EF3-7FB390720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Бисером и бусинами</a:t>
            </a:r>
          </a:p>
        </p:txBody>
      </p:sp>
      <p:pic>
        <p:nvPicPr>
          <p:cNvPr id="14340" name="Объект 6">
            <a:extLst>
              <a:ext uri="{FF2B5EF4-FFF2-40B4-BE49-F238E27FC236}">
                <a16:creationId xmlns:a16="http://schemas.microsoft.com/office/drawing/2014/main" id="{041F93A9-6A1F-4A54-BB0A-30B4684003E8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2349500"/>
            <a:ext cx="2343150" cy="3124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Объект 4">
            <a:extLst>
              <a:ext uri="{FF2B5EF4-FFF2-40B4-BE49-F238E27FC236}">
                <a16:creationId xmlns:a16="http://schemas.microsoft.com/office/drawing/2014/main" id="{55D565CB-B10E-4BEB-93D2-EE4D470A635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2852936"/>
            <a:ext cx="3069715" cy="2336602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EEF4787-5141-46D7-A70B-3F4501104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Крупой и макаронами</a:t>
            </a:r>
          </a:p>
        </p:txBody>
      </p:sp>
      <p:pic>
        <p:nvPicPr>
          <p:cNvPr id="15364" name="Объект 5">
            <a:extLst>
              <a:ext uri="{FF2B5EF4-FFF2-40B4-BE49-F238E27FC236}">
                <a16:creationId xmlns:a16="http://schemas.microsoft.com/office/drawing/2014/main" id="{9B8231E4-02FC-4D7D-8044-89ECF77C8D0F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1900" y="2564904"/>
            <a:ext cx="2242179" cy="29976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4">
            <a:extLst>
              <a:ext uri="{FF2B5EF4-FFF2-40B4-BE49-F238E27FC236}">
                <a16:creationId xmlns:a16="http://schemas.microsoft.com/office/drawing/2014/main" id="{64347758-3A7A-4CB1-B522-228A5CC1060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14" y="2492896"/>
            <a:ext cx="2718790" cy="3052242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0C03377-9306-43F5-B21B-0D9CDCA6B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перьями</a:t>
            </a:r>
          </a:p>
        </p:txBody>
      </p:sp>
      <p:pic>
        <p:nvPicPr>
          <p:cNvPr id="16388" name="Объект 6">
            <a:extLst>
              <a:ext uri="{FF2B5EF4-FFF2-40B4-BE49-F238E27FC236}">
                <a16:creationId xmlns:a16="http://schemas.microsoft.com/office/drawing/2014/main" id="{2BBDB265-3E5F-45C4-9132-B13DD59F810E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97254" y="2564904"/>
            <a:ext cx="2741795" cy="299769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6E5C843-799A-4390-B671-32407D91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latin typeface="Batang" pitchFamily="18" charset="-127"/>
                <a:ea typeface="Batang" pitchFamily="18" charset="-127"/>
              </a:rPr>
              <a:t>Росписью</a:t>
            </a:r>
          </a:p>
        </p:txBody>
      </p:sp>
      <p:pic>
        <p:nvPicPr>
          <p:cNvPr id="17411" name="Объект 5">
            <a:extLst>
              <a:ext uri="{FF2B5EF4-FFF2-40B4-BE49-F238E27FC236}">
                <a16:creationId xmlns:a16="http://schemas.microsoft.com/office/drawing/2014/main" id="{2227E0F0-4A2A-477B-922F-84D5A0574701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2491972"/>
            <a:ext cx="3024188" cy="3007128"/>
          </a:xfrm>
        </p:spPr>
      </p:pic>
      <p:pic>
        <p:nvPicPr>
          <p:cNvPr id="17412" name="Объект 7">
            <a:extLst>
              <a:ext uri="{FF2B5EF4-FFF2-40B4-BE49-F238E27FC236}">
                <a16:creationId xmlns:a16="http://schemas.microsoft.com/office/drawing/2014/main" id="{0D694549-73B8-41E8-9A82-805BBA6ADA93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2505132"/>
            <a:ext cx="3751370" cy="305746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161</TotalTime>
  <Words>31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Garamond</vt:lpstr>
      <vt:lpstr>Arial</vt:lpstr>
      <vt:lpstr>Constantia</vt:lpstr>
      <vt:lpstr>Wingdings</vt:lpstr>
      <vt:lpstr>Calibri</vt:lpstr>
      <vt:lpstr>Batang</vt:lpstr>
      <vt:lpstr>Angsana New</vt:lpstr>
      <vt:lpstr>Кутюр</vt:lpstr>
      <vt:lpstr>Декорирование  фото  рамок</vt:lpstr>
      <vt:lpstr>пуговицами</vt:lpstr>
      <vt:lpstr>ракушками</vt:lpstr>
      <vt:lpstr>Тканью </vt:lpstr>
      <vt:lpstr>ДЕкупаж</vt:lpstr>
      <vt:lpstr>Бисером и бусинами</vt:lpstr>
      <vt:lpstr>Крупой и макаронами</vt:lpstr>
      <vt:lpstr>перьями</vt:lpstr>
      <vt:lpstr>Росписью</vt:lpstr>
      <vt:lpstr>выжиганием</vt:lpstr>
    </vt:vector>
  </TitlesOfParts>
  <Company>DNA 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Декорирование  фото рамок</dc:title>
  <dc:creator>DNA7 X86</dc:creator>
  <cp:lastModifiedBy>Professional</cp:lastModifiedBy>
  <cp:revision>27</cp:revision>
  <cp:lastPrinted>2022-04-20T07:58:22Z</cp:lastPrinted>
  <dcterms:created xsi:type="dcterms:W3CDTF">2012-03-15T08:36:21Z</dcterms:created>
  <dcterms:modified xsi:type="dcterms:W3CDTF">2022-04-20T08:55:03Z</dcterms:modified>
</cp:coreProperties>
</file>