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303" r:id="rId10"/>
    <p:sldId id="270" r:id="rId11"/>
    <p:sldId id="304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95" r:id="rId23"/>
    <p:sldId id="281" r:id="rId24"/>
    <p:sldId id="282" r:id="rId25"/>
    <p:sldId id="301" r:id="rId26"/>
    <p:sldId id="285" r:id="rId27"/>
    <p:sldId id="286" r:id="rId28"/>
    <p:sldId id="287" r:id="rId29"/>
    <p:sldId id="288" r:id="rId30"/>
    <p:sldId id="300" r:id="rId31"/>
    <p:sldId id="289" r:id="rId32"/>
    <p:sldId id="290" r:id="rId33"/>
    <p:sldId id="297" r:id="rId34"/>
    <p:sldId id="291" r:id="rId35"/>
    <p:sldId id="292" r:id="rId36"/>
    <p:sldId id="293" r:id="rId37"/>
    <p:sldId id="294" r:id="rId38"/>
    <p:sldId id="296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81" d="100"/>
          <a:sy n="81" d="100"/>
        </p:scale>
        <p:origin x="-96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93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72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66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46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02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917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998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7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552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05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67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D3723-C00C-4E08-9DC8-D5004D0C5530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0B792-E3D9-4694-99B6-0FDF74F14D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15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591282"/>
            <a:ext cx="9144000" cy="4135437"/>
          </a:xfrm>
        </p:spPr>
        <p:txBody>
          <a:bodyPr>
            <a:normAutofit fontScale="90000"/>
          </a:bodyPr>
          <a:lstStyle/>
          <a:p>
            <a:r>
              <a:rPr lang="ru-RU" sz="10700" b="1" dirty="0" smtClean="0">
                <a:solidFill>
                  <a:srgbClr val="0070C0"/>
                </a:solidFill>
                <a:latin typeface="Bahnschrift SemiLight Condensed" panose="020B0502040204020203" pitchFamily="34" charset="0"/>
              </a:rPr>
              <a:t>День космонавтики –</a:t>
            </a:r>
            <a:br>
              <a:rPr lang="ru-RU" sz="10700" b="1" dirty="0" smtClean="0">
                <a:solidFill>
                  <a:srgbClr val="0070C0"/>
                </a:solidFill>
                <a:latin typeface="Bahnschrift SemiLight Condensed" panose="020B0502040204020203" pitchFamily="34" charset="0"/>
              </a:rPr>
            </a:br>
            <a:r>
              <a:rPr lang="ru-RU" sz="8000" b="1" dirty="0" smtClean="0">
                <a:solidFill>
                  <a:srgbClr val="0070C0"/>
                </a:solidFill>
              </a:rPr>
              <a:t/>
            </a:r>
            <a:br>
              <a:rPr lang="ru-RU" sz="8000" b="1" dirty="0" smtClean="0">
                <a:solidFill>
                  <a:srgbClr val="0070C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12 апреля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729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1100" y="584200"/>
            <a:ext cx="9715500" cy="5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545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6"/>
            <a:ext cx="9588500" cy="6111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530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74700"/>
            <a:ext cx="10515600" cy="5402263"/>
          </a:xfrm>
        </p:spPr>
        <p:txBody>
          <a:bodyPr>
            <a:noAutofit/>
          </a:bodyPr>
          <a:lstStyle/>
          <a:p>
            <a:r>
              <a:rPr lang="ru-RU" sz="9600" b="1" dirty="0"/>
              <a:t>Где работают космонавты в космосе? </a:t>
            </a:r>
            <a:br>
              <a:rPr lang="ru-RU" sz="9600" b="1" dirty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184633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7100" y="254000"/>
            <a:ext cx="10337799" cy="641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090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Как называется скопление звезд ?</a:t>
            </a:r>
          </a:p>
        </p:txBody>
      </p:sp>
    </p:spTree>
    <p:extLst>
      <p:ext uri="{BB962C8B-B14F-4D97-AF65-F5344CB8AC3E}">
        <p14:creationId xmlns:p14="http://schemas.microsoft.com/office/powerpoint/2010/main" val="3818271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4200" y="365126"/>
            <a:ext cx="9182099" cy="59848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699" y="365125"/>
            <a:ext cx="9702801" cy="607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716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Как называется спутник Земли?</a:t>
            </a:r>
          </a:p>
        </p:txBody>
      </p:sp>
    </p:spTree>
    <p:extLst>
      <p:ext uri="{BB962C8B-B14F-4D97-AF65-F5344CB8AC3E}">
        <p14:creationId xmlns:p14="http://schemas.microsoft.com/office/powerpoint/2010/main" val="2527437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0" y="365125"/>
            <a:ext cx="9563100" cy="6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449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00100"/>
            <a:ext cx="10515600" cy="5376863"/>
          </a:xfrm>
        </p:spPr>
        <p:txBody>
          <a:bodyPr>
            <a:normAutofit/>
          </a:bodyPr>
          <a:lstStyle/>
          <a:p>
            <a:r>
              <a:rPr lang="ru-RU" sz="9600" b="1" dirty="0"/>
              <a:t>Как звали собак, которые летали в </a:t>
            </a:r>
            <a:r>
              <a:rPr lang="ru-RU" sz="9600" b="1" dirty="0" smtClean="0"/>
              <a:t>космос?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309683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6700" y="365124"/>
            <a:ext cx="9105899" cy="609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85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9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1500"/>
            <a:ext cx="10515600" cy="5605463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Планета, на которой есть жизнь?</a:t>
            </a:r>
            <a:br>
              <a:rPr lang="ru-RU" sz="9600" b="1" dirty="0" smtClean="0"/>
            </a:br>
            <a:r>
              <a:rPr lang="ru-RU" sz="9600" b="1" dirty="0" smtClean="0"/>
              <a:t/>
            </a:r>
            <a:br>
              <a:rPr lang="ru-RU" sz="9600" b="1" dirty="0" smtClean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868760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47700"/>
            <a:ext cx="10515600" cy="5529263"/>
          </a:xfrm>
        </p:spPr>
        <p:txBody>
          <a:bodyPr>
            <a:noAutofit/>
          </a:bodyPr>
          <a:lstStyle/>
          <a:p>
            <a:r>
              <a:rPr lang="ru-RU" sz="9600" b="1" dirty="0"/>
              <a:t>Система планет, вращающихся вокруг Солнца? </a:t>
            </a:r>
            <a:br>
              <a:rPr lang="ru-RU" sz="9600" b="1" dirty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603094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900" y="1"/>
            <a:ext cx="1224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71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2400" y="0"/>
            <a:ext cx="123443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677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84200"/>
            <a:ext cx="10515600" cy="5592763"/>
          </a:xfrm>
        </p:spPr>
        <p:txBody>
          <a:bodyPr>
            <a:noAutofit/>
          </a:bodyPr>
          <a:lstStyle/>
          <a:p>
            <a:r>
              <a:rPr lang="ru-RU" sz="9600" b="1" dirty="0"/>
              <a:t>Прибор, с помощью которого изучают звезды? </a:t>
            </a:r>
            <a:br>
              <a:rPr lang="ru-RU" sz="9600" b="1" dirty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0024012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508000"/>
            <a:ext cx="103505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2706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2900" y="571500"/>
            <a:ext cx="89027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403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300" y="500062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96900"/>
            <a:ext cx="10515600" cy="5580063"/>
          </a:xfrm>
        </p:spPr>
        <p:txBody>
          <a:bodyPr>
            <a:noAutofit/>
          </a:bodyPr>
          <a:lstStyle/>
          <a:p>
            <a:r>
              <a:rPr lang="ru-RU" sz="9600" b="1" dirty="0"/>
              <a:t>Как называется аппарат, который изучает Луну? </a:t>
            </a:r>
            <a:br>
              <a:rPr lang="ru-RU" sz="9600" b="1" dirty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5170844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515600" cy="61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2554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36600"/>
            <a:ext cx="10515600" cy="5440363"/>
          </a:xfrm>
        </p:spPr>
        <p:txBody>
          <a:bodyPr>
            <a:normAutofit/>
          </a:bodyPr>
          <a:lstStyle/>
          <a:p>
            <a:r>
              <a:rPr lang="ru-RU" sz="9600" b="1" dirty="0"/>
              <a:t>Место, с которого стартуют ракеты в космос?</a:t>
            </a:r>
          </a:p>
        </p:txBody>
      </p:sp>
    </p:spTree>
    <p:extLst>
      <p:ext uri="{BB962C8B-B14F-4D97-AF65-F5344CB8AC3E}">
        <p14:creationId xmlns:p14="http://schemas.microsoft.com/office/powerpoint/2010/main" val="25265282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629900" cy="618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8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9600" y="0"/>
            <a:ext cx="8229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3665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399" y="457200"/>
            <a:ext cx="9677401" cy="629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62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Autofit/>
          </a:bodyPr>
          <a:lstStyle/>
          <a:p>
            <a:r>
              <a:rPr lang="ru-RU" sz="9600" b="1" dirty="0"/>
              <a:t>Что надевают космонавты для выхода в открытый космос? </a:t>
            </a:r>
          </a:p>
        </p:txBody>
      </p:sp>
    </p:spTree>
    <p:extLst>
      <p:ext uri="{BB962C8B-B14F-4D97-AF65-F5344CB8AC3E}">
        <p14:creationId xmlns:p14="http://schemas.microsoft.com/office/powerpoint/2010/main" val="1386636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2400"/>
            <a:ext cx="1061720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787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515600" cy="612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87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41400"/>
            <a:ext cx="10515600" cy="5135563"/>
          </a:xfrm>
        </p:spPr>
        <p:txBody>
          <a:bodyPr>
            <a:normAutofit/>
          </a:bodyPr>
          <a:lstStyle/>
          <a:p>
            <a:r>
              <a:rPr lang="ru-RU" sz="9600" b="1" dirty="0"/>
              <a:t>Первая женщина-космонавт? </a:t>
            </a:r>
            <a:br>
              <a:rPr lang="ru-RU" sz="9600" b="1" dirty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5258919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0"/>
            <a:ext cx="10515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7553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Autofit/>
          </a:bodyPr>
          <a:lstStyle/>
          <a:p>
            <a:r>
              <a:rPr lang="ru-RU" sz="9600" b="1" dirty="0"/>
              <a:t>Кто из космонавтов первым вышел в открытый космос? </a:t>
            </a:r>
            <a:br>
              <a:rPr lang="ru-RU" sz="9600" b="1" dirty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8539559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6700"/>
            <a:ext cx="10515600" cy="641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4559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9400" y="139700"/>
            <a:ext cx="9207500" cy="67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06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9600" b="1" dirty="0"/>
              <a:t>Как называется планета с кольцами? </a:t>
            </a:r>
            <a:br>
              <a:rPr lang="ru-RU" sz="9600" b="1" dirty="0"/>
            </a:br>
            <a:r>
              <a:rPr lang="ru-RU" sz="9600" b="1" dirty="0"/>
              <a:t/>
            </a:r>
            <a:br>
              <a:rPr lang="ru-RU" sz="9600" b="1" dirty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32927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508000"/>
            <a:ext cx="9296400" cy="62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66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b="1" dirty="0"/>
              <a:t>Первый космонавт Земли? </a:t>
            </a:r>
            <a:br>
              <a:rPr lang="ru-RU" sz="9600" b="1" dirty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057482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78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Autofit/>
          </a:bodyPr>
          <a:lstStyle/>
          <a:p>
            <a:r>
              <a:rPr lang="ru-RU" sz="9600" b="1" dirty="0"/>
              <a:t>На чем отправляются космонавты в космос?</a:t>
            </a:r>
            <a:br>
              <a:rPr lang="ru-RU" sz="9600" b="1" dirty="0"/>
            </a:b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516519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4300" y="365126"/>
            <a:ext cx="9702799" cy="612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6610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112</Words>
  <Application>Microsoft Office PowerPoint</Application>
  <PresentationFormat>Произвольный</PresentationFormat>
  <Paragraphs>25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День космонавтики –  12 апреля</vt:lpstr>
      <vt:lpstr>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Презентация PowerPoint</vt:lpstr>
      <vt:lpstr>?  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Olga</cp:lastModifiedBy>
  <cp:revision>13</cp:revision>
  <dcterms:created xsi:type="dcterms:W3CDTF">2022-04-04T14:03:00Z</dcterms:created>
  <dcterms:modified xsi:type="dcterms:W3CDTF">2022-04-20T16:48:16Z</dcterms:modified>
</cp:coreProperties>
</file>