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340" r:id="rId3"/>
    <p:sldId id="338" r:id="rId4"/>
    <p:sldId id="277" r:id="rId5"/>
    <p:sldId id="334" r:id="rId6"/>
    <p:sldId id="307" r:id="rId7"/>
    <p:sldId id="336" r:id="rId8"/>
    <p:sldId id="337" r:id="rId9"/>
    <p:sldId id="306" r:id="rId10"/>
    <p:sldId id="311" r:id="rId11"/>
    <p:sldId id="308" r:id="rId12"/>
    <p:sldId id="339" r:id="rId13"/>
    <p:sldId id="342" r:id="rId14"/>
    <p:sldId id="322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53" autoAdjust="0"/>
  </p:normalViewPr>
  <p:slideViewPr>
    <p:cSldViewPr>
      <p:cViewPr varScale="1">
        <p:scale>
          <a:sx n="65" d="100"/>
          <a:sy n="65" d="100"/>
        </p:scale>
        <p:origin x="-121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BB544-E66F-47DA-982F-9A0ACADB070C}" type="datetimeFigureOut">
              <a:rPr lang="ru-RU"/>
              <a:pPr>
                <a:defRPr/>
              </a:pPr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555A9-0FA9-4C74-9833-1CEE4FAF80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474B2-AEF9-454A-A732-41BC407DC290}" type="datetimeFigureOut">
              <a:rPr lang="ru-RU"/>
              <a:pPr>
                <a:defRPr/>
              </a:pPr>
              <a:t>23.03.2022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851C74-CDA8-4B43-914B-9558888395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963C9-CADA-4847-8006-1AB43F137FDB}" type="datetimeFigureOut">
              <a:rPr lang="ru-RU"/>
              <a:pPr>
                <a:defRPr/>
              </a:pPr>
              <a:t>23.03.2022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B9F8F-B128-4F22-AFE3-55580AE06A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7A4E2B-DDDD-448A-810A-AE58CBDE5905}" type="datetimeFigureOut">
              <a:rPr lang="ru-RU"/>
              <a:pPr>
                <a:defRPr/>
              </a:pPr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32FEB-EAA0-4468-BD2A-1107589104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59E360-BEA2-4994-8D07-63AF9D48C7D8}" type="datetimeFigureOut">
              <a:rPr lang="ru-RU"/>
              <a:pPr>
                <a:defRPr/>
              </a:pPr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DA7F8-6C37-436C-86AB-FFEF07812C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6BC641-726F-4E01-A60F-426BEB17FB03}" type="datetimeFigureOut">
              <a:rPr lang="ru-RU"/>
              <a:pPr>
                <a:defRPr/>
              </a:pPr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D705F-6929-40F4-BDF1-7E17EBB2C1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784861-EAA5-48B9-A1B6-C0DF494FD439}" type="datetimeFigureOut">
              <a:rPr lang="ru-RU"/>
              <a:pPr>
                <a:defRPr/>
              </a:pPr>
              <a:t>23.03.2022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B12866-81B6-46D6-8F3B-586C0F5705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E4B229-C140-4B66-A127-C92CCDE88B39}" type="datetimeFigureOut">
              <a:rPr lang="ru-RU"/>
              <a:pPr>
                <a:defRPr/>
              </a:pPr>
              <a:t>23.03.2022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94FC95-7864-4DC0-A0D7-6688A05D61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E78D1B-EBDD-4198-AF73-C3427B4450D5}" type="datetimeFigureOut">
              <a:rPr lang="ru-RU"/>
              <a:pPr>
                <a:defRPr/>
              </a:pPr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BA00EA-C115-4B72-8EBA-543DDAF1CA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FEAFB4-AB6F-4C31-8A61-CAF42F014AD8}" type="datetimeFigureOut">
              <a:rPr lang="ru-RU"/>
              <a:pPr>
                <a:defRPr/>
              </a:pPr>
              <a:t>23.03.2022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6CB55D-FC6C-487B-955D-57D46AFA7F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0C56C-8349-4055-A74A-8300974C73E4}" type="datetimeFigureOut">
              <a:rPr lang="ru-RU"/>
              <a:pPr>
                <a:defRPr/>
              </a:pPr>
              <a:t>23.03.2022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CAA1C-4969-4175-B10D-14B2B3179C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480F87-D3CC-4FF6-B907-807C3A6DE8C1}" type="datetimeFigureOut">
              <a:rPr lang="ru-RU"/>
              <a:pPr>
                <a:defRPr/>
              </a:pPr>
              <a:t>23.03.2022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025013-E476-40A8-B8DB-D78580C82D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22D8F-F2B6-433F-9E31-9559249E74DC}" type="datetimeFigureOut">
              <a:rPr lang="ru-RU"/>
              <a:pPr>
                <a:defRPr/>
              </a:pPr>
              <a:t>23.03.2022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DAE263-186B-4992-9F2D-02342082F1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5BF3788-0081-4156-A57D-17AE5ACA850B}" type="datetimeFigureOut">
              <a:rPr lang="ru-RU"/>
              <a:pPr>
                <a:defRPr/>
              </a:pPr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6A4B032-4E63-40E5-888B-06E2371B6B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5" r:id="rId2"/>
    <p:sldLayoutId id="2147483676" r:id="rId3"/>
    <p:sldLayoutId id="2147483677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699792" y="620688"/>
            <a:ext cx="5976664" cy="540060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ru-RU" sz="3600" b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ea typeface="+mj-ea"/>
              <a:cs typeface="+mj-cs"/>
            </a:endParaRPr>
          </a:p>
          <a:p>
            <a:pPr algn="ctr" fontAlgn="auto">
              <a:spcAft>
                <a:spcPts val="0"/>
              </a:spcAft>
              <a:defRPr/>
            </a:pPr>
            <a:endParaRPr lang="ru-RU" sz="3600" b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ea typeface="+mj-ea"/>
              <a:cs typeface="+mj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6248" y="5300783"/>
            <a:ext cx="428628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2800" b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r"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 rot="10800000" flipV="1">
            <a:off x="4214810" y="4840959"/>
            <a:ext cx="42148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500042"/>
            <a:ext cx="7358114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400" dirty="0" smtClean="0">
              <a:latin typeface="Times New Roman"/>
            </a:endParaRPr>
          </a:p>
          <a:p>
            <a:pPr algn="ctr"/>
            <a:r>
              <a:rPr lang="ru-RU" sz="5400" dirty="0" smtClean="0">
                <a:latin typeface="Times New Roman"/>
              </a:rPr>
              <a:t>Стенд </a:t>
            </a:r>
          </a:p>
          <a:p>
            <a:pPr algn="ctr"/>
            <a:r>
              <a:rPr lang="ru-RU" sz="5400" dirty="0" smtClean="0">
                <a:latin typeface="Times New Roman"/>
              </a:rPr>
              <a:t>«</a:t>
            </a:r>
            <a:r>
              <a:rPr lang="ru-RU" sz="5400" dirty="0" err="1" smtClean="0">
                <a:latin typeface="Times New Roman"/>
              </a:rPr>
              <a:t>Эколята-дошколята</a:t>
            </a:r>
            <a:r>
              <a:rPr lang="ru-RU" sz="4400" dirty="0" smtClean="0">
                <a:latin typeface="Times New Roman"/>
              </a:rPr>
              <a:t>»</a:t>
            </a:r>
            <a:endParaRPr lang="ru-RU" sz="4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43636" y="5000636"/>
            <a:ext cx="27146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Выполнили воспитатели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МК ДОУ ЗАТО Знаменск ДС «Жар-птица» №1: 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Снеткова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С. С.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Слащева Е.А.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764704"/>
            <a:ext cx="7715250" cy="5378940"/>
          </a:xfrm>
        </p:spPr>
        <p:txBody>
          <a:bodyPr rtlCol="0">
            <a:noAutofit/>
          </a:bodyPr>
          <a:lstStyle/>
          <a:p>
            <a:r>
              <a:rPr lang="ru-RU" sz="2000" b="1" dirty="0" smtClean="0">
                <a:latin typeface="+mn-lt"/>
              </a:rPr>
              <a:t/>
            </a:r>
            <a:br>
              <a:rPr lang="ru-RU" sz="2000" b="1" dirty="0" smtClean="0">
                <a:latin typeface="+mn-lt"/>
              </a:rPr>
            </a:br>
            <a:r>
              <a:rPr lang="ru-RU" sz="2000" b="1" dirty="0" smtClean="0">
                <a:latin typeface="+mn-lt"/>
              </a:rPr>
              <a:t/>
            </a:r>
            <a:br>
              <a:rPr lang="ru-RU" sz="2000" b="1" dirty="0" smtClean="0">
                <a:latin typeface="+mn-lt"/>
              </a:rPr>
            </a:br>
            <a:r>
              <a:rPr lang="ru-RU" dirty="0" smtClean="0">
                <a:latin typeface="+mn-lt"/>
              </a:rPr>
              <a:t/>
            </a:r>
            <a:br>
              <a:rPr lang="ru-RU" dirty="0" smtClean="0">
                <a:latin typeface="+mn-lt"/>
              </a:rPr>
            </a:br>
            <a:endParaRPr lang="ru-RU" b="1" i="1" dirty="0"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571480"/>
            <a:ext cx="83582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+mn-lt"/>
              </a:rPr>
              <a:t>        </a:t>
            </a:r>
          </a:p>
          <a:p>
            <a:pPr algn="just"/>
            <a:endParaRPr lang="ru-RU" sz="2400" dirty="0" smtClean="0">
              <a:latin typeface="+mn-lt"/>
            </a:endParaRPr>
          </a:p>
          <a:p>
            <a:pPr algn="just"/>
            <a:r>
              <a:rPr lang="ru-RU" sz="2400" dirty="0" smtClean="0">
                <a:latin typeface="+mn-lt"/>
              </a:rPr>
              <a:t>             </a:t>
            </a:r>
          </a:p>
        </p:txBody>
      </p:sp>
      <p:pic>
        <p:nvPicPr>
          <p:cNvPr id="7170" name="Picture 2" descr="C:\Users\Антон\Desktop\Новая папка\IMG-20210409-WA00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928670"/>
            <a:ext cx="4500594" cy="5281556"/>
          </a:xfrm>
          <a:prstGeom prst="rect">
            <a:avLst/>
          </a:prstGeom>
          <a:noFill/>
        </p:spPr>
      </p:pic>
      <p:pic>
        <p:nvPicPr>
          <p:cNvPr id="16388" name="Picture 4" descr="https://fsd.multiurok.ru/html/2020/11/10/s_5faa79dbc3590/img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714356"/>
            <a:ext cx="2000263" cy="1500198"/>
          </a:xfrm>
          <a:prstGeom prst="rect">
            <a:avLst/>
          </a:prstGeom>
          <a:noFill/>
        </p:spPr>
      </p:pic>
      <p:pic>
        <p:nvPicPr>
          <p:cNvPr id="16390" name="Picture 6" descr="https://i.pinimg.com/originals/1a/ac/68/1aac68161de473ff49a666b39a98262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28794" y="1643050"/>
            <a:ext cx="2071702" cy="1553777"/>
          </a:xfrm>
          <a:prstGeom prst="rect">
            <a:avLst/>
          </a:prstGeom>
          <a:noFill/>
        </p:spPr>
      </p:pic>
      <p:pic>
        <p:nvPicPr>
          <p:cNvPr id="16392" name="Picture 8" descr="https://ds05.infourok.ru/uploads/ex/0154/000b5f7b-eec4e70d/img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2857496"/>
            <a:ext cx="2143140" cy="1205516"/>
          </a:xfrm>
          <a:prstGeom prst="rect">
            <a:avLst/>
          </a:prstGeom>
          <a:noFill/>
        </p:spPr>
      </p:pic>
      <p:pic>
        <p:nvPicPr>
          <p:cNvPr id="16398" name="Picture 14" descr="https://i.pinimg.com/originals/e4/60/dc/e460dce4c7d0703762199e90448d7eb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28794" y="3786190"/>
            <a:ext cx="2001826" cy="1500197"/>
          </a:xfrm>
          <a:prstGeom prst="rect">
            <a:avLst/>
          </a:prstGeom>
          <a:noFill/>
        </p:spPr>
      </p:pic>
      <p:pic>
        <p:nvPicPr>
          <p:cNvPr id="16400" name="Picture 16" descr="https://ds05.infourok.ru/uploads/ex/00af/00046d7e-0ef2fa1b/img1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20" y="5000636"/>
            <a:ext cx="2095515" cy="1571636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1357290" y="214290"/>
            <a:ext cx="578647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+mn-lt"/>
              </a:rPr>
              <a:t>Правила поведения  на природе</a:t>
            </a:r>
            <a:endParaRPr lang="ru-RU" sz="2800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5429264"/>
          </a:xfrm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latin typeface="+mn-lt"/>
              </a:rPr>
              <a:t/>
            </a:r>
            <a:br>
              <a:rPr lang="ru-RU" sz="28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       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  </a:t>
            </a:r>
            <a:br>
              <a:rPr lang="ru-RU" sz="2400" dirty="0" smtClean="0">
                <a:latin typeface="+mn-lt"/>
              </a:rPr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600" dirty="0"/>
          </a:p>
        </p:txBody>
      </p:sp>
      <p:pic>
        <p:nvPicPr>
          <p:cNvPr id="5" name="Picture 2" descr="C:\Users\Антон\Desktop\Экологический проект фото\IMG-20211010-WA00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142984"/>
            <a:ext cx="7643866" cy="2571768"/>
          </a:xfrm>
          <a:prstGeom prst="rect">
            <a:avLst/>
          </a:prstGeom>
          <a:noFill/>
        </p:spPr>
      </p:pic>
      <p:pic>
        <p:nvPicPr>
          <p:cNvPr id="6" name="Picture 2" descr="C:\Users\Антон\Desktop\Экологический проект фото\IMG-20211010-WA00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3929066"/>
            <a:ext cx="7786742" cy="260391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714612" y="357167"/>
            <a:ext cx="592935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+mn-lt"/>
              </a:rPr>
              <a:t>Отряд «Юных натуралистов» детского сада «Жар-птица» №1</a:t>
            </a:r>
            <a:endParaRPr lang="ru-RU" sz="24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Адвент</a:t>
            </a:r>
            <a:r>
              <a:rPr lang="ru-RU" dirty="0" smtClean="0"/>
              <a:t> календарь</a:t>
            </a:r>
            <a:endParaRPr lang="ru-RU" dirty="0"/>
          </a:p>
        </p:txBody>
      </p:sp>
      <p:pic>
        <p:nvPicPr>
          <p:cNvPr id="4" name="Picture 2" descr="C:\Users\Антон\Desktop\Новая папка\IMG-20210409-WA00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28736"/>
            <a:ext cx="8643998" cy="36888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58" y="3714752"/>
            <a:ext cx="8137555" cy="2928958"/>
          </a:xfrm>
        </p:spPr>
        <p:txBody>
          <a:bodyPr/>
          <a:lstStyle/>
          <a:p>
            <a:endParaRPr lang="ru-RU" sz="1600" b="1" dirty="0" smtClean="0">
              <a:solidFill>
                <a:schemeClr val="tx1"/>
              </a:solidFill>
            </a:endParaRPr>
          </a:p>
          <a:p>
            <a:endParaRPr lang="ru-RU" sz="1600" b="1" dirty="0" smtClean="0">
              <a:solidFill>
                <a:schemeClr val="tx1"/>
              </a:solidFill>
            </a:endParaRPr>
          </a:p>
          <a:p>
            <a:endParaRPr lang="ru-RU" sz="1600" b="1" dirty="0" smtClean="0">
              <a:solidFill>
                <a:schemeClr val="tx1"/>
              </a:solidFill>
            </a:endParaRPr>
          </a:p>
          <a:p>
            <a:endParaRPr lang="ru-RU" sz="1600" b="1" dirty="0" smtClean="0">
              <a:solidFill>
                <a:schemeClr val="tx1"/>
              </a:solidFill>
            </a:endParaRPr>
          </a:p>
          <a:p>
            <a:endParaRPr lang="ru-RU" sz="1600" b="1" dirty="0" smtClean="0">
              <a:solidFill>
                <a:schemeClr val="tx1"/>
              </a:solidFill>
            </a:endParaRPr>
          </a:p>
          <a:p>
            <a:endParaRPr lang="ru-RU" sz="1600" b="1" dirty="0" smtClean="0">
              <a:solidFill>
                <a:schemeClr val="tx1"/>
              </a:solidFill>
            </a:endParaRPr>
          </a:p>
          <a:p>
            <a:endParaRPr lang="ru-RU" sz="1600" b="1" dirty="0" smtClean="0">
              <a:solidFill>
                <a:schemeClr val="tx1"/>
              </a:solidFill>
            </a:endParaRPr>
          </a:p>
          <a:p>
            <a:endParaRPr lang="ru-RU" sz="1600" b="1" dirty="0" smtClean="0">
              <a:solidFill>
                <a:schemeClr val="tx1"/>
              </a:solidFill>
            </a:endParaRPr>
          </a:p>
          <a:p>
            <a:endParaRPr lang="ru-RU" sz="1600" b="1" dirty="0" smtClean="0">
              <a:solidFill>
                <a:schemeClr val="tx1"/>
              </a:solidFill>
            </a:endParaRPr>
          </a:p>
          <a:p>
            <a:endParaRPr lang="ru-RU" sz="1600" b="1" dirty="0" smtClean="0">
              <a:solidFill>
                <a:schemeClr val="tx1"/>
              </a:solidFill>
            </a:endParaRPr>
          </a:p>
          <a:p>
            <a:endParaRPr lang="ru-RU" sz="1600" b="1" dirty="0" smtClean="0">
              <a:solidFill>
                <a:schemeClr val="tx1"/>
              </a:solidFill>
            </a:endParaRPr>
          </a:p>
          <a:p>
            <a:endParaRPr lang="ru-RU" sz="1600" b="1" dirty="0" smtClean="0">
              <a:solidFill>
                <a:schemeClr val="tx1"/>
              </a:solidFill>
            </a:endParaRPr>
          </a:p>
          <a:p>
            <a:endParaRPr lang="ru-RU" sz="1600" b="1" dirty="0" smtClean="0">
              <a:solidFill>
                <a:schemeClr val="tx1"/>
              </a:solidFill>
            </a:endParaRPr>
          </a:p>
          <a:p>
            <a:r>
              <a:rPr lang="ru-RU" sz="2800" b="1" dirty="0" smtClean="0">
                <a:solidFill>
                  <a:schemeClr val="tx1"/>
                </a:solidFill>
              </a:rPr>
              <a:t>Ожидаемые результаты</a:t>
            </a:r>
            <a:endParaRPr lang="ru-RU" sz="2800" dirty="0" smtClean="0">
              <a:solidFill>
                <a:schemeClr val="tx1"/>
              </a:solidFill>
            </a:endParaRPr>
          </a:p>
          <a:p>
            <a:r>
              <a:rPr lang="ru-RU" sz="1800" b="1" u="sng" dirty="0" smtClean="0">
                <a:solidFill>
                  <a:schemeClr val="tx1"/>
                </a:solidFill>
              </a:rPr>
              <a:t>у детей:</a:t>
            </a:r>
            <a:endParaRPr lang="ru-RU" sz="1800" u="sng" dirty="0" smtClean="0">
              <a:solidFill>
                <a:schemeClr val="tx1"/>
              </a:solidFill>
            </a:endParaRPr>
          </a:p>
          <a:p>
            <a:r>
              <a:rPr lang="ru-RU" sz="1800" dirty="0" smtClean="0">
                <a:solidFill>
                  <a:schemeClr val="tx1"/>
                </a:solidFill>
              </a:rPr>
              <a:t>- пополнится багаж экологических знаний, будут формироваться предпосылки экологической культуры;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- придет осознание важности природоохранных мероприятий;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- будут формироваться: навыки правильного поведения в природной среде;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- повысится интерес к экспериментированию;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- будут воспитываться эстетическое отношение к окружающей действительности и желание   отражать впечатления, полученные в процессе общения с природой в художественно-творческой деятельности;</a:t>
            </a:r>
          </a:p>
          <a:p>
            <a:r>
              <a:rPr lang="ru-RU" sz="1800" b="1" u="sng" dirty="0" smtClean="0">
                <a:solidFill>
                  <a:schemeClr val="tx1"/>
                </a:solidFill>
              </a:rPr>
              <a:t>у педагогов:</a:t>
            </a:r>
            <a:endParaRPr lang="ru-RU" sz="1800" u="sng" dirty="0" smtClean="0">
              <a:solidFill>
                <a:schemeClr val="tx1"/>
              </a:solidFill>
            </a:endParaRPr>
          </a:p>
          <a:p>
            <a:r>
              <a:rPr lang="ru-RU" sz="1800" dirty="0" smtClean="0">
                <a:solidFill>
                  <a:schemeClr val="tx1"/>
                </a:solidFill>
              </a:rPr>
              <a:t>- повысится педагогическая компетентность в вопросах экологического воспитания дошкольников и их семей;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- продолжат внедрять инновационные методы и технологии в работе с детьми и родителями по экологическому воспитанию;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- будут совершенствовать созданную предметно-пространственную среду в группе и на территории ДОУ.</a:t>
            </a:r>
          </a:p>
          <a:p>
            <a:r>
              <a:rPr lang="ru-RU" sz="1800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699792" y="620688"/>
            <a:ext cx="5976664" cy="540060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ru-RU" sz="6600" b="1" i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ea typeface="+mj-ea"/>
              <a:cs typeface="+mj-cs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ru-RU" sz="6600" b="1" i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ea typeface="+mj-ea"/>
                <a:cs typeface="+mj-cs"/>
              </a:rPr>
              <a:t>Спасибо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6600" b="1" i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ea typeface="+mj-ea"/>
                <a:cs typeface="+mj-cs"/>
              </a:rPr>
              <a:t>за внимание!</a:t>
            </a:r>
            <a:r>
              <a:rPr lang="ru-RU" sz="66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ea typeface="+mj-ea"/>
                <a:cs typeface="+mj-cs"/>
              </a:rPr>
              <a:t> </a:t>
            </a:r>
          </a:p>
          <a:p>
            <a:pPr algn="ctr" fontAlgn="auto">
              <a:spcAft>
                <a:spcPts val="0"/>
              </a:spcAft>
              <a:defRPr/>
            </a:pPr>
            <a:endParaRPr lang="ru-RU" sz="3600" b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ea typeface="+mj-ea"/>
              <a:cs typeface="+mj-cs"/>
            </a:endParaRPr>
          </a:p>
          <a:p>
            <a:pPr algn="ctr" fontAlgn="auto">
              <a:spcAft>
                <a:spcPts val="0"/>
              </a:spcAft>
              <a:defRPr/>
            </a:pPr>
            <a:endParaRPr lang="ru-RU" sz="3600" b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ea typeface="+mj-ea"/>
              <a:cs typeface="+mj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6248" y="5300783"/>
            <a:ext cx="428628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2800" b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r"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 rot="10800000" flipV="1">
            <a:off x="4214810" y="4625515"/>
            <a:ext cx="4214842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2800" b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r" fontAlgn="auto">
              <a:spcAft>
                <a:spcPts val="0"/>
              </a:spcAft>
              <a:defRPr/>
            </a:pPr>
            <a:r>
              <a:rPr lang="ru-RU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6" descr="C:\Users\Антон\Desktop\Новая папка\IMG-20210409-WA0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85728"/>
            <a:ext cx="7011914" cy="62151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5286412"/>
          </a:xfrm>
        </p:spPr>
        <p:txBody>
          <a:bodyPr/>
          <a:lstStyle/>
          <a:p>
            <a:r>
              <a:rPr lang="ru-RU" dirty="0" smtClean="0"/>
              <a:t>Наш девиз: «Мир такой волшебный и огромный ты его сказку береги! Для поколений будущих природу в первозданном виде сохрани!».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75"/>
          </a:xfrm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endParaRPr lang="ru-RU" sz="3100" b="1" dirty="0"/>
          </a:p>
        </p:txBody>
      </p:sp>
      <p:pic>
        <p:nvPicPr>
          <p:cNvPr id="1027" name="Picture 3" descr="C:\Users\Антон\Desktop\IMG-20210409-WA00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89"/>
            <a:ext cx="4000528" cy="6392379"/>
          </a:xfrm>
          <a:prstGeom prst="rect">
            <a:avLst/>
          </a:prstGeom>
          <a:noFill/>
        </p:spPr>
      </p:pic>
      <p:pic>
        <p:nvPicPr>
          <p:cNvPr id="23554" name="Picture 2" descr="https://www.infokart.ru/wp-content/uploads/2012/02/karta_astrahanskoj_oblasty_podrobnay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571480"/>
            <a:ext cx="4169259" cy="478634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9938" name="Picture 2" descr="https://fs.znanio.ru/d5af0e/d7/b7/7dda3f438a8ce81dc872bf19e91752ffc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8215370" cy="61722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5429264"/>
          </a:xfrm>
        </p:spPr>
        <p:txBody>
          <a:bodyPr/>
          <a:lstStyle/>
          <a:p>
            <a:pPr marL="84138" indent="717550" algn="l"/>
            <a:r>
              <a:rPr lang="ru-RU" sz="2000" dirty="0" smtClean="0">
                <a:latin typeface="+mn-lt"/>
              </a:rPr>
              <a:t/>
            </a:r>
            <a:br>
              <a:rPr lang="ru-RU" sz="2000" dirty="0" smtClean="0">
                <a:latin typeface="+mn-lt"/>
              </a:rPr>
            </a:br>
            <a:r>
              <a:rPr lang="ru-RU" sz="2800" dirty="0" smtClean="0">
                <a:latin typeface="+mn-lt"/>
              </a:rPr>
              <a:t> </a:t>
            </a:r>
            <a:br>
              <a:rPr lang="ru-RU" sz="2800" dirty="0" smtClean="0">
                <a:latin typeface="+mn-lt"/>
              </a:rPr>
            </a:br>
            <a:r>
              <a:rPr lang="ru-RU" sz="2800" dirty="0" smtClean="0">
                <a:latin typeface="+mn-lt"/>
              </a:rPr>
              <a:t/>
            </a:r>
            <a:br>
              <a:rPr lang="ru-RU" sz="28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/>
            </a:r>
            <a:br>
              <a:rPr lang="ru-RU" sz="2000" dirty="0" smtClean="0">
                <a:latin typeface="+mn-lt"/>
              </a:rPr>
            </a:br>
            <a:endParaRPr lang="ru-RU" sz="1800" dirty="0">
              <a:latin typeface="+mn-lt"/>
            </a:endParaRPr>
          </a:p>
        </p:txBody>
      </p:sp>
      <p:pic>
        <p:nvPicPr>
          <p:cNvPr id="5122" name="Picture 2" descr="C:\Users\Антон\Desktop\Новая папка\IMG-20210409-WA00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7" y="285727"/>
            <a:ext cx="8501123" cy="64131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тон\Downloads\20220315_1822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495034" y="219423"/>
            <a:ext cx="6368249" cy="65008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043362" cy="1082660"/>
          </a:xfrm>
        </p:spPr>
        <p:txBody>
          <a:bodyPr/>
          <a:lstStyle/>
          <a:p>
            <a:r>
              <a:rPr lang="ru-RU" sz="2800" dirty="0" smtClean="0"/>
              <a:t>Экологические </a:t>
            </a:r>
            <a:r>
              <a:rPr lang="ru-RU" sz="2800" dirty="0" err="1" smtClean="0"/>
              <a:t>пазлы</a:t>
            </a:r>
            <a:r>
              <a:rPr lang="ru-RU" sz="2800" dirty="0" smtClean="0"/>
              <a:t> и игры для детей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pic>
        <p:nvPicPr>
          <p:cNvPr id="2051" name="Picture 3" descr="C:\Users\Антон\Downloads\20220315_1823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1857364"/>
            <a:ext cx="4856034" cy="3643338"/>
          </a:xfrm>
          <a:prstGeom prst="rect">
            <a:avLst/>
          </a:prstGeom>
          <a:noFill/>
        </p:spPr>
      </p:pic>
      <p:pic>
        <p:nvPicPr>
          <p:cNvPr id="2053" name="Picture 5" descr="C:\Users\Антон\Downloads\20220315_1823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285860"/>
            <a:ext cx="3769685" cy="50958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26130"/>
          </a:xfrm>
        </p:spPr>
        <p:txBody>
          <a:bodyPr/>
          <a:lstStyle/>
          <a:p>
            <a:pPr marL="85725" indent="628650" algn="l"/>
            <a:endParaRPr lang="ru-RU" sz="2000" dirty="0">
              <a:latin typeface="+mn-lt"/>
            </a:endParaRPr>
          </a:p>
        </p:txBody>
      </p:sp>
      <p:pic>
        <p:nvPicPr>
          <p:cNvPr id="4098" name="Picture 2" descr="C:\Users\Антон\Desktop\Новая папка\IMG-20210409-WA0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57166"/>
            <a:ext cx="7858180" cy="61045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26900"/>
      </a:hlink>
      <a:folHlink>
        <a:srgbClr val="FBD5B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5263</TotalTime>
  <Words>131</Words>
  <Application>Microsoft Office PowerPoint</Application>
  <PresentationFormat>Экран (4:3)</PresentationFormat>
  <Paragraphs>48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Наш девиз: «Мир такой волшебный и огромный ты его сказку береги! Для поколений будущих природу в первозданном виде сохрани!». </vt:lpstr>
      <vt:lpstr>Слайд 4</vt:lpstr>
      <vt:lpstr>Слайд 5</vt:lpstr>
      <vt:lpstr>     </vt:lpstr>
      <vt:lpstr>Слайд 7</vt:lpstr>
      <vt:lpstr>Экологические пазлы и игры для детей.</vt:lpstr>
      <vt:lpstr>Слайд 9</vt:lpstr>
      <vt:lpstr>   </vt:lpstr>
      <vt:lpstr>                </vt:lpstr>
      <vt:lpstr>Адвент календарь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Антон</cp:lastModifiedBy>
  <cp:revision>168</cp:revision>
  <dcterms:created xsi:type="dcterms:W3CDTF">2013-08-23T08:38:35Z</dcterms:created>
  <dcterms:modified xsi:type="dcterms:W3CDTF">2022-03-23T08:19:19Z</dcterms:modified>
</cp:coreProperties>
</file>