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62" r:id="rId6"/>
    <p:sldId id="268" r:id="rId7"/>
    <p:sldId id="264" r:id="rId8"/>
    <p:sldId id="265" r:id="rId9"/>
    <p:sldId id="266" r:id="rId10"/>
    <p:sldId id="267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68" d="100"/>
          <a:sy n="68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F30B1-03E7-47B7-B1FD-F2E8D2449E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58687-0EF5-4256-9BB6-703FAD4BE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58687-0EF5-4256-9BB6-703FAD4BEE8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D428-6A15-4301-9549-4EA535426C08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683A-7DF4-4B08-AC4C-61DE380929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40552" cy="7155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58417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«Формирование экологической культуры дошкольников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посредством дидактической игры»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2924944"/>
            <a:ext cx="4392488" cy="302433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Блошенко Любовь Васильевна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59380"/>
            <a:ext cx="74888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«ДЕТСКИЙ САД ОБЩЕРАЗВИВАЮЩЕГО ВИДА № 75» «ЖУРАВЛЕНОК»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508518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МБДОУ «ДСОВ №75»</a:t>
            </a:r>
          </a:p>
          <a:p>
            <a:pPr algn="ctr"/>
            <a:r>
              <a:rPr lang="ru-RU" b="1" dirty="0" smtClean="0"/>
              <a:t>Г. Братск</a:t>
            </a:r>
            <a:endParaRPr lang="ru-RU" b="1" dirty="0"/>
          </a:p>
        </p:txBody>
      </p:sp>
      <p:pic>
        <p:nvPicPr>
          <p:cNvPr id="8" name="Рисунок 7" descr="C:\Users\Люба\Desktop\IMG_20211119_1626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149080"/>
            <a:ext cx="3038872" cy="2251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Люба\Desktop\шаблоны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31224" cy="8367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Настольно – печатные игры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6" descr="IMG-43035e89fa86f013174a2d5ff702467a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908720"/>
            <a:ext cx="2434269" cy="1912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275856" y="3212976"/>
            <a:ext cx="51125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Словесные игры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«Кто летает, прыгает» «Назови одним словом», «Кто где живет», «Когда это бывает», «Грибы, овощи, фрукты».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Дидактические игры с предметами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«Вершки и корешки», «Чудесный мешочек», « Угадай на вкус», « Помоги животным», «Семена», «С какого дерева листок»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Люба\Desktop\IMG_20211121_0117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212976"/>
            <a:ext cx="2342784" cy="2930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Люба\Desktop\изображение_viber_2022-01-28_01-31-26-69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052736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ба\Desktop\шаблоны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3888432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образом, дошкольный возраст – оптимальный этап развития экологической культуры личности. Одним из эффективных и наиболее интересных для детей средством экологического воспитания является  дидактические игры. Дидактические игры природоведческой направленности расширяют кругозор детей:  знакомство со свойствами и качествами, состояниями объектов природы и др. игры способствуют у детей наблюдательности и любознательности, пытливости, вызывают у них интерес к объектам природы.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юба\Desktop\экология доклад\фото монтессори\IMG_20211203_1915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85192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5377" cy="703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Люба\Desktop\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260648"/>
            <a:ext cx="8376931" cy="6597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480720" cy="72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22048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827584" y="1512625"/>
            <a:ext cx="727280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Экологическое воспитание - это процесс ознакомления ребенка с природой, в основу которого положен экологический подход, когда процесс поведения в природе опирается на основополагающие идеи и понятия экологии, в ходе которого проявляется экологическая культура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1600" dirty="0" smtClean="0"/>
              <a:t>Экологическое воспитание детей - целенаправленный, систематический педагогический процесс, целью которого является экологически воспитанная личность.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1600" dirty="0" smtClean="0"/>
              <a:t>Экологически воспитанная личность характеризуется сформированным экологическим сознанием, экологически ориентированным поведением и деятельностью в природе, гуманным, природоохранным отношением.    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1600" dirty="0" smtClean="0"/>
              <a:t>Мы знаем, что ведущий вид деятельности для дошкольников – игра. Игры доставляют детям много радости, и содействует их всестороннему развитию; </a:t>
            </a: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1600" dirty="0" smtClean="0"/>
              <a:t>В процессе игр формируются знания об окружающем мире, воспитываются познавательные интересы, интерес к природе, бережное и заботливое отношение к ней, а также эколого-целесообразное поведение в природе.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юба\Desktop\шаблоны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787208" cy="216024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Обучающие игры природоведческого и экологического содержания используются с целью: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уточнения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закрепления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обобщения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систематизации знаний.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Играя, дети лучше усваивают знания об объектах и явлениях природы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учатся устанавливать взаимосвязи между ними и средой,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узнают о способах приспособления живых существ к условиям мест обитания,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 последовательной смене сезонов и об изменениях в живой и неживой природе.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Люба\Desktop\изображение_viber_2022-01-28_01-19-45-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725144"/>
            <a:ext cx="2267743" cy="170080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87" y="0"/>
            <a:ext cx="9121013" cy="8280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115616" y="1772816"/>
            <a:ext cx="7632848" cy="187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этап -  подготавливаем дидактическую игру.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Отбирает подходящую дидактическую игру, которая соответствует задачам воспитания и обучения.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Определяет удобное время и место проведения игры,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подготавливает нужный дидактический материал.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 подготовить детей к игре, заранее объяснить материал, который поможет решить детям игровую задачу.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6021288"/>
            <a:ext cx="7704856" cy="15431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 rot="10800000" flipV="1">
            <a:off x="1115616" y="4248541"/>
            <a:ext cx="7632848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- проведение самой игры, которое включает в себя ознакомление детей с содержанием игры, с дидактическим материалом, который будет использован в игре: через показ предметов, картин, проведение краткой беседы, в ходе которой уточняются знания и представления детей о природных явлениях; объяснения хода и правил игры.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187624" y="6065328"/>
            <a:ext cx="756084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анализируем весь процесс игры (все ли дети были задействованы, какие приемы подготовки, и проведения игры были самыми наилучшими, что больше всего детям понравилось - это помогает совершенствовать как подготовку, так и сам процесс проведения игры).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427168" cy="100811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Использование дидактических игр осуществляется в три этапа: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75377" cy="703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3600400" cy="638132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Дидактические игры чаще всего бывают совместные и требуют двух – трех и более участников.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совместные игры развивают в детях общительность, коммуникабельность, умение строить взаимоотношение со сверстниками, подчиняться установленным правилам игры.</a:t>
            </a:r>
            <a:endParaRPr lang="ru-RU" sz="2400" dirty="0"/>
          </a:p>
        </p:txBody>
      </p:sp>
      <p:pic>
        <p:nvPicPr>
          <p:cNvPr id="1026" name="Picture 2" descr="C:\Users\Люба\Desktop\экология доклад\д.и.экология\фото\изображение_viber_2021-11-22_19-06-01-2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3851920" cy="2888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75377" cy="703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352928" cy="27223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Дидактические игры проводятся во всех возрастных группах, но особенно они нужны в воспитании и обучении детей старшего дошкольного возраста, так как способны внимательно слушать педагога, быстро находить ответ на поставленные вопросы, четко и точно формулировать свои мысли, применять знания в соответствии поставленной задачей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Люба\Desktop\изображение_viber_2022-01-28_01-19-45-6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56992"/>
            <a:ext cx="2880320" cy="2613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3533"/>
            <a:ext cx="9375377" cy="703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546848" cy="60932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использую игру как метод экологического воспитания, содействую в более успешном овладении ими знаниями, накоплению у них эмоционально позитивного опыта .общения с природой, воспитанию бережного отношения к 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0211119_1626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24952" y="1772816"/>
            <a:ext cx="3567527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юба\Desktop\шаблоны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571184" cy="381642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использовании  дидактической игры я  стараюсь пользоваться определенным принципам игры: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1.слежу за тем, чтобы дидактическая задача была достаточна трудна и в тоже время доступна детям;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2.постоянно усложняю дидактическую задачу и игровые действия;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3.конкретно и четко определяю правила;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дидактические игры  можно разделить на три основных вида: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Игры с предметами( игрушками, природным материалом);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Настольно – печатные;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Словесные.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ELENA\Desktop\фото с прир\IMG_20211119_162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149080"/>
            <a:ext cx="297385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 flipV="1">
            <a:off x="8686800" y="6126163"/>
            <a:ext cx="6166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3533"/>
            <a:ext cx="9375377" cy="7031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4536504" cy="5085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 с природным материалом ( семена растений, листья, разнообразные цветы, камушки, ракушки), я применяю для проведения таких дидактических игр 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«Чьи детки», « С какого дерева лист», Собери букет из осенних листьев», «Найди по описанию», «Семена», «Угадай, что где растет».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организую  их во время прогулки, непосредственно соприкасаясь с природой. В таких играх закрепляются знания детей об окружающей  их природной среде. Формируются мыслительные процессы (анализ, синтез. классификация.) Воспитывается любовь к природе, бережное отношение к ней.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Люба\Desktop\IMG_20211119_163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2915544" cy="37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471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«Формирование экологической культуры дошкольников  посредством дидактической игры»</vt:lpstr>
      <vt:lpstr>Актуальность</vt:lpstr>
      <vt:lpstr> Обучающие игры природоведческого и экологического содержания используются с целью:      уточнения     закрепления       обобщения       систематизации знаний.  Играя, дети лучше усваивают знания об объектах и явлениях природы:  учатся устанавливать взаимосвязи между ними и средой,  узнают о способах приспособления живых существ к условиям мест обитания,  о последовательной смене сезонов и об изменениях в живой и неживой природе. </vt:lpstr>
      <vt:lpstr> Использование дидактических игр осуществляется в три этапа: </vt:lpstr>
      <vt:lpstr>Дидактические игры чаще всего бывают совместные и требуют двух – трех и более участников.  Все совместные игры развивают в детях общительность, коммуникабельность, умение строить взаимоотношение со сверстниками, подчиняться установленным правилам игры.</vt:lpstr>
      <vt:lpstr>Дидактические игры проводятся во всех возрастных группах, но особенно они нужны в воспитании и обучении детей старшего дошкольного возраста, так как способны внимательно слушать педагога, быстро находить ответ на поставленные вопросы, четко и точно формулировать свои мысли, применять знания в соответствии поставленной задачей</vt:lpstr>
      <vt:lpstr>Я использую игру как метод экологического воспитания, содействую в более успешном овладении ими знаниями, накоплению у них эмоционально позитивного опыта .общения с природой, воспитанию бережного отношения к ней.</vt:lpstr>
      <vt:lpstr> При использовании  дидактической игры я  стараюсь пользоваться определенным принципам игры:           1.слежу за тем, чтобы дидактическая задача была достаточна трудна и в тоже время доступна детям;            2.постоянно усложняю дидактическую задачу и игровые действия;            3.конкретно и четко определяю правила; Все дидактические игры  можно разделить на три основных вида: - Игры с предметами( игрушками, природным материалом); - Настольно – печатные;   - Словесные. </vt:lpstr>
      <vt:lpstr>Игры с природным материалом ( семена растений, листья, разнообразные цветы, камушки, ракушки), я применяю для проведения таких дидактических игр : «Чьи детки», « С какого дерева лист», Собери букет из осенних листьев», «Найди по описанию», «Семена», «Угадай, что где растет». Я организую  их во время прогулки, непосредственно соприкасаясь с природой. В таких играх закрепляются знания детей об окружающей  их природной среде. Формируются мыслительные процессы (анализ, синтез. классификация.) Воспитывается любовь к природе, бережное отношение к ней.</vt:lpstr>
      <vt:lpstr>Настольно – печатные игры</vt:lpstr>
      <vt:lpstr>Таким образом, дошкольный возраст – оптимальный этап развития экологической культуры личности. Одним из эффективных и наиболее интересных для детей средством экологического воспитания является  дидактические игры. Дидактические игры природоведческой направленности расширяют кругозор детей:  знакомство со свойствами и качествами, состояниями объектов природы и др. игры способствуют у детей наблюдательности и любознательности, пытливости, вызывают у них интерес к объектам природы.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экологической культуры дошкольников  посредством дидактической игры»</dc:title>
  <dc:creator>Люба</dc:creator>
  <cp:lastModifiedBy>Люба</cp:lastModifiedBy>
  <cp:revision>62</cp:revision>
  <dcterms:created xsi:type="dcterms:W3CDTF">2022-01-26T12:18:06Z</dcterms:created>
  <dcterms:modified xsi:type="dcterms:W3CDTF">2022-04-20T12:19:50Z</dcterms:modified>
</cp:coreProperties>
</file>