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0053" y="548680"/>
            <a:ext cx="6930516" cy="3967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521990" y="4797152"/>
            <a:ext cx="615982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НАЗОВИ ПРЕДМЕТЫ В </a:t>
            </a: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НЁМ</a:t>
            </a:r>
            <a:endParaRPr lang="ru-RU" sz="3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9828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7979" y="-28484"/>
            <a:ext cx="9181979" cy="68864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31767" y="1620994"/>
            <a:ext cx="56166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b="1" dirty="0" smtClean="0">
              <a:solidFill>
                <a:srgbClr val="0070C0"/>
              </a:solidFill>
              <a:latin typeface="Monotype Corsiva" pitchFamily="66" charset="0"/>
            </a:endParaRPr>
          </a:p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Monotype Corsiva" pitchFamily="66" charset="0"/>
              </a:rPr>
              <a:t>«Что находится в гостиной?»</a:t>
            </a:r>
            <a:endParaRPr lang="ru-RU" sz="3600" b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40848" y="148529"/>
            <a:ext cx="1891772" cy="1954146"/>
          </a:xfrm>
          <a:prstGeom prst="rect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2513171" y="177584"/>
            <a:ext cx="1891772" cy="1954146"/>
          </a:xfrm>
          <a:prstGeom prst="rect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4860032" y="188640"/>
            <a:ext cx="1891772" cy="1954146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6973569" y="167653"/>
            <a:ext cx="1990919" cy="196520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2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6973569" y="2556715"/>
            <a:ext cx="1990919" cy="1965203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2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6948264" y="4797152"/>
            <a:ext cx="1990919" cy="196520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2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4716016" y="4797150"/>
            <a:ext cx="1990919" cy="1965203"/>
          </a:xfrm>
          <a:prstGeom prst="rect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2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2555776" y="4797152"/>
            <a:ext cx="1990919" cy="196520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2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240848" y="4797152"/>
            <a:ext cx="1990919" cy="1965203"/>
          </a:xfrm>
          <a:prstGeom prst="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2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240848" y="2556716"/>
            <a:ext cx="1990919" cy="196520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6906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0" grpId="0" animBg="1"/>
      <p:bldP spid="21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ownloads\2Ao6hgDS5k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099644" y="1844824"/>
            <a:ext cx="60007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tx2"/>
                </a:solidFill>
                <a:latin typeface="Monotype Corsiva" pitchFamily="66" charset="0"/>
              </a:rPr>
              <a:t>«Что находится на кухне?»</a:t>
            </a:r>
            <a:endParaRPr lang="ru-RU" sz="4000" b="1" dirty="0">
              <a:solidFill>
                <a:schemeClr val="tx2"/>
              </a:solidFill>
              <a:latin typeface="Monotype Corsiva" pitchFamily="66" charset="0"/>
            </a:endParaRPr>
          </a:p>
        </p:txBody>
      </p:sp>
      <p:sp>
        <p:nvSpPr>
          <p:cNvPr id="16" name="Шестиугольник 15"/>
          <p:cNvSpPr/>
          <p:nvPr/>
        </p:nvSpPr>
        <p:spPr>
          <a:xfrm>
            <a:off x="243194" y="257614"/>
            <a:ext cx="1920132" cy="1800200"/>
          </a:xfrm>
          <a:prstGeom prst="hexagon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Шестиугольник 17"/>
          <p:cNvSpPr/>
          <p:nvPr/>
        </p:nvSpPr>
        <p:spPr>
          <a:xfrm>
            <a:off x="7021633" y="4941167"/>
            <a:ext cx="1920132" cy="1800200"/>
          </a:xfrm>
          <a:prstGeom prst="hexagon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Шестиугольник 18"/>
          <p:cNvSpPr/>
          <p:nvPr/>
        </p:nvSpPr>
        <p:spPr>
          <a:xfrm>
            <a:off x="4788024" y="4880960"/>
            <a:ext cx="1920132" cy="1800200"/>
          </a:xfrm>
          <a:prstGeom prst="hexagon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Шестиугольник 19"/>
          <p:cNvSpPr/>
          <p:nvPr/>
        </p:nvSpPr>
        <p:spPr>
          <a:xfrm>
            <a:off x="2542028" y="257614"/>
            <a:ext cx="1920132" cy="1800200"/>
          </a:xfrm>
          <a:prstGeom prst="hexagon">
            <a:avLst/>
          </a:prstGeom>
          <a:solidFill>
            <a:schemeClr val="bg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Шестиугольник 20"/>
          <p:cNvSpPr/>
          <p:nvPr/>
        </p:nvSpPr>
        <p:spPr>
          <a:xfrm>
            <a:off x="4860032" y="257614"/>
            <a:ext cx="1920132" cy="1800200"/>
          </a:xfrm>
          <a:prstGeom prst="hexagon">
            <a:avLst/>
          </a:prstGeom>
          <a:solidFill>
            <a:schemeClr val="accent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Шестиугольник 21"/>
          <p:cNvSpPr/>
          <p:nvPr/>
        </p:nvSpPr>
        <p:spPr>
          <a:xfrm>
            <a:off x="6948264" y="2636912"/>
            <a:ext cx="1920132" cy="1800200"/>
          </a:xfrm>
          <a:prstGeom prst="hexagon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Шестиугольник 22"/>
          <p:cNvSpPr/>
          <p:nvPr/>
        </p:nvSpPr>
        <p:spPr>
          <a:xfrm>
            <a:off x="6948264" y="257614"/>
            <a:ext cx="1920132" cy="1800200"/>
          </a:xfrm>
          <a:prstGeom prst="hexagon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Шестиугольник 23"/>
          <p:cNvSpPr/>
          <p:nvPr/>
        </p:nvSpPr>
        <p:spPr>
          <a:xfrm>
            <a:off x="2548460" y="4880960"/>
            <a:ext cx="1920132" cy="1800200"/>
          </a:xfrm>
          <a:prstGeom prst="hexagon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Шестиугольник 24"/>
          <p:cNvSpPr/>
          <p:nvPr/>
        </p:nvSpPr>
        <p:spPr>
          <a:xfrm>
            <a:off x="118976" y="4820754"/>
            <a:ext cx="2292783" cy="1920613"/>
          </a:xfrm>
          <a:prstGeom prst="hexagon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B050"/>
              </a:solidFill>
            </a:endParaRPr>
          </a:p>
        </p:txBody>
      </p:sp>
      <p:sp>
        <p:nvSpPr>
          <p:cNvPr id="26" name="Шестиугольник 25"/>
          <p:cNvSpPr/>
          <p:nvPr/>
        </p:nvSpPr>
        <p:spPr>
          <a:xfrm>
            <a:off x="243194" y="2636912"/>
            <a:ext cx="1920132" cy="1800200"/>
          </a:xfrm>
          <a:prstGeom prst="hexagon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0831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35"/>
            <a:ext cx="9144000" cy="6858000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1256488" y="1844824"/>
            <a:ext cx="63398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Monotype Corsiva" pitchFamily="66" charset="0"/>
              </a:rPr>
              <a:t>«Что находится в спальне?»</a:t>
            </a:r>
            <a:endParaRPr lang="ru-RU" sz="40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2" name="Блок-схема: узел 1"/>
          <p:cNvSpPr/>
          <p:nvPr/>
        </p:nvSpPr>
        <p:spPr>
          <a:xfrm>
            <a:off x="395536" y="260648"/>
            <a:ext cx="1678902" cy="1726557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Блок-схема: узел 23"/>
          <p:cNvSpPr/>
          <p:nvPr/>
        </p:nvSpPr>
        <p:spPr>
          <a:xfrm>
            <a:off x="2627784" y="323244"/>
            <a:ext cx="1678902" cy="1726557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Блок-схема: узел 25"/>
          <p:cNvSpPr/>
          <p:nvPr/>
        </p:nvSpPr>
        <p:spPr>
          <a:xfrm>
            <a:off x="7092280" y="4869160"/>
            <a:ext cx="1678902" cy="1726557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Блок-схема: узел 26"/>
          <p:cNvSpPr/>
          <p:nvPr/>
        </p:nvSpPr>
        <p:spPr>
          <a:xfrm>
            <a:off x="7141570" y="2636912"/>
            <a:ext cx="1678902" cy="1725567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Блок-схема: узел 27"/>
          <p:cNvSpPr/>
          <p:nvPr/>
        </p:nvSpPr>
        <p:spPr>
          <a:xfrm>
            <a:off x="5004048" y="272608"/>
            <a:ext cx="1678902" cy="1726557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Блок-схема: узел 28"/>
          <p:cNvSpPr/>
          <p:nvPr/>
        </p:nvSpPr>
        <p:spPr>
          <a:xfrm>
            <a:off x="7092280" y="207441"/>
            <a:ext cx="1678902" cy="1726557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Блок-схема: узел 29"/>
          <p:cNvSpPr/>
          <p:nvPr/>
        </p:nvSpPr>
        <p:spPr>
          <a:xfrm>
            <a:off x="4860032" y="4869160"/>
            <a:ext cx="1728192" cy="1793598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Блок-схема: узел 30"/>
          <p:cNvSpPr/>
          <p:nvPr/>
        </p:nvSpPr>
        <p:spPr>
          <a:xfrm>
            <a:off x="2627784" y="4936200"/>
            <a:ext cx="1678902" cy="1726557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2" name="Блок-схема: узел 31"/>
          <p:cNvSpPr/>
          <p:nvPr/>
        </p:nvSpPr>
        <p:spPr>
          <a:xfrm>
            <a:off x="395536" y="4869160"/>
            <a:ext cx="1678902" cy="1726557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Блок-схема: узел 32"/>
          <p:cNvSpPr/>
          <p:nvPr/>
        </p:nvSpPr>
        <p:spPr>
          <a:xfrm>
            <a:off x="417037" y="2710555"/>
            <a:ext cx="1678902" cy="1726557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7784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1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6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1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6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1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6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41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46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51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4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4489"/>
            <a:ext cx="9144000" cy="6858000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1691680" y="1960166"/>
            <a:ext cx="62608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«Что находится в ванной комнате?»</a:t>
            </a:r>
            <a:endParaRPr lang="ru-RU" sz="32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3" name="Улыбающееся лицо 2"/>
          <p:cNvSpPr/>
          <p:nvPr/>
        </p:nvSpPr>
        <p:spPr>
          <a:xfrm>
            <a:off x="395536" y="332656"/>
            <a:ext cx="1512168" cy="1627510"/>
          </a:xfrm>
          <a:prstGeom prst="smileyFace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Улыбающееся лицо 23"/>
          <p:cNvSpPr/>
          <p:nvPr/>
        </p:nvSpPr>
        <p:spPr>
          <a:xfrm>
            <a:off x="7196425" y="2580756"/>
            <a:ext cx="1512168" cy="1755674"/>
          </a:xfrm>
          <a:prstGeom prst="smileyFace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Улыбающееся лицо 25"/>
          <p:cNvSpPr/>
          <p:nvPr/>
        </p:nvSpPr>
        <p:spPr>
          <a:xfrm>
            <a:off x="424938" y="2580756"/>
            <a:ext cx="1611707" cy="1784348"/>
          </a:xfrm>
          <a:prstGeom prst="smileyFace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Улыбающееся лицо 26"/>
          <p:cNvSpPr/>
          <p:nvPr/>
        </p:nvSpPr>
        <p:spPr>
          <a:xfrm>
            <a:off x="2669704" y="343566"/>
            <a:ext cx="1512168" cy="1627510"/>
          </a:xfrm>
          <a:prstGeom prst="smileyFace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Улыбающееся лицо 27"/>
          <p:cNvSpPr/>
          <p:nvPr/>
        </p:nvSpPr>
        <p:spPr>
          <a:xfrm>
            <a:off x="424937" y="4869160"/>
            <a:ext cx="1611707" cy="1648040"/>
          </a:xfrm>
          <a:prstGeom prst="smileyFace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Улыбающееся лицо 28"/>
          <p:cNvSpPr/>
          <p:nvPr/>
        </p:nvSpPr>
        <p:spPr>
          <a:xfrm>
            <a:off x="2669704" y="4869160"/>
            <a:ext cx="1512168" cy="1800200"/>
          </a:xfrm>
          <a:prstGeom prst="smileyFace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Улыбающееся лицо 29"/>
          <p:cNvSpPr/>
          <p:nvPr/>
        </p:nvSpPr>
        <p:spPr>
          <a:xfrm>
            <a:off x="4932040" y="301431"/>
            <a:ext cx="1656184" cy="1687409"/>
          </a:xfrm>
          <a:prstGeom prst="smileyFace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Улыбающееся лицо 30"/>
          <p:cNvSpPr/>
          <p:nvPr/>
        </p:nvSpPr>
        <p:spPr>
          <a:xfrm>
            <a:off x="7057497" y="260648"/>
            <a:ext cx="1651096" cy="1658735"/>
          </a:xfrm>
          <a:prstGeom prst="smileyFace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Улыбающееся лицо 31"/>
          <p:cNvSpPr/>
          <p:nvPr/>
        </p:nvSpPr>
        <p:spPr>
          <a:xfrm>
            <a:off x="4932040" y="4969842"/>
            <a:ext cx="1512168" cy="1627510"/>
          </a:xfrm>
          <a:prstGeom prst="smileyFace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Улыбающееся лицо 32"/>
          <p:cNvSpPr/>
          <p:nvPr/>
        </p:nvSpPr>
        <p:spPr>
          <a:xfrm>
            <a:off x="7196425" y="4869160"/>
            <a:ext cx="1512168" cy="1627510"/>
          </a:xfrm>
          <a:prstGeom prst="smileyFace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6684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6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6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6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8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6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0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4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5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6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2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4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5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6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4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4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5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26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6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7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4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5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6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8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7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4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5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4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1835695" y="1981200"/>
            <a:ext cx="59766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</a:rPr>
              <a:t>«Что находиться в игровой комнате?»</a:t>
            </a:r>
            <a:endParaRPr lang="ru-RU" sz="28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7-конечная звезда 2"/>
          <p:cNvSpPr/>
          <p:nvPr/>
        </p:nvSpPr>
        <p:spPr>
          <a:xfrm>
            <a:off x="251520" y="116632"/>
            <a:ext cx="1872208" cy="1910154"/>
          </a:xfrm>
          <a:prstGeom prst="star7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7-конечная звезда 23"/>
          <p:cNvSpPr/>
          <p:nvPr/>
        </p:nvSpPr>
        <p:spPr>
          <a:xfrm>
            <a:off x="2451300" y="0"/>
            <a:ext cx="1976683" cy="2056665"/>
          </a:xfrm>
          <a:prstGeom prst="star7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7-конечная звезда 25"/>
          <p:cNvSpPr/>
          <p:nvPr/>
        </p:nvSpPr>
        <p:spPr>
          <a:xfrm>
            <a:off x="296530" y="4509120"/>
            <a:ext cx="1917219" cy="2160240"/>
          </a:xfrm>
          <a:prstGeom prst="star7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7-конечная звезда 26"/>
          <p:cNvSpPr/>
          <p:nvPr/>
        </p:nvSpPr>
        <p:spPr>
          <a:xfrm>
            <a:off x="251520" y="2420888"/>
            <a:ext cx="1962230" cy="2004700"/>
          </a:xfrm>
          <a:prstGeom prst="star7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7-конечная звезда 27"/>
          <p:cNvSpPr/>
          <p:nvPr/>
        </p:nvSpPr>
        <p:spPr>
          <a:xfrm>
            <a:off x="6876256" y="2473923"/>
            <a:ext cx="2016224" cy="1910154"/>
          </a:xfrm>
          <a:prstGeom prst="star7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7-конечная звезда 28"/>
          <p:cNvSpPr/>
          <p:nvPr/>
        </p:nvSpPr>
        <p:spPr>
          <a:xfrm>
            <a:off x="6948264" y="4581128"/>
            <a:ext cx="2016224" cy="2035197"/>
          </a:xfrm>
          <a:prstGeom prst="star7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7-конечная звезда 29"/>
          <p:cNvSpPr/>
          <p:nvPr/>
        </p:nvSpPr>
        <p:spPr>
          <a:xfrm>
            <a:off x="4762516" y="4653136"/>
            <a:ext cx="1969724" cy="2035197"/>
          </a:xfrm>
          <a:prstGeom prst="star7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7-конечная звезда 30"/>
          <p:cNvSpPr/>
          <p:nvPr/>
        </p:nvSpPr>
        <p:spPr>
          <a:xfrm>
            <a:off x="2483768" y="4509120"/>
            <a:ext cx="1872208" cy="2160240"/>
          </a:xfrm>
          <a:prstGeom prst="star7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7-конечная звезда 31"/>
          <p:cNvSpPr/>
          <p:nvPr/>
        </p:nvSpPr>
        <p:spPr>
          <a:xfrm>
            <a:off x="4842195" y="-27384"/>
            <a:ext cx="1890045" cy="2138508"/>
          </a:xfrm>
          <a:prstGeom prst="star7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7-конечная звезда 32"/>
          <p:cNvSpPr/>
          <p:nvPr/>
        </p:nvSpPr>
        <p:spPr>
          <a:xfrm>
            <a:off x="6876256" y="44624"/>
            <a:ext cx="2016224" cy="2003113"/>
          </a:xfrm>
          <a:prstGeom prst="star7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8844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4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solidFill>
            <a:schemeClr val="bg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36</Words>
  <Application>Microsoft Office PowerPoint</Application>
  <PresentationFormat>Экран (4:3)</PresentationFormat>
  <Paragraphs>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32</cp:revision>
  <dcterms:created xsi:type="dcterms:W3CDTF">2020-04-22T16:14:09Z</dcterms:created>
  <dcterms:modified xsi:type="dcterms:W3CDTF">2022-04-20T11:30:25Z</dcterms:modified>
</cp:coreProperties>
</file>