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1" r:id="rId8"/>
    <p:sldId id="262" r:id="rId9"/>
    <p:sldId id="263" r:id="rId10"/>
    <p:sldId id="265" r:id="rId11"/>
    <p:sldId id="271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0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audio" Target="../media/audio2.wav"/><Relationship Id="rId7" Type="http://schemas.openxmlformats.org/officeDocument/2006/relationships/image" Target="../media/image4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jpeg"/><Relationship Id="rId10" Type="http://schemas.openxmlformats.org/officeDocument/2006/relationships/image" Target="../media/image12.png"/><Relationship Id="rId4" Type="http://schemas.openxmlformats.org/officeDocument/2006/relationships/image" Target="../media/image6.jpeg"/><Relationship Id="rId9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0.jpeg"/><Relationship Id="rId7" Type="http://schemas.openxmlformats.org/officeDocument/2006/relationships/image" Target="../media/image3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11" Type="http://schemas.openxmlformats.org/officeDocument/2006/relationships/image" Target="../media/image34.png"/><Relationship Id="rId5" Type="http://schemas.openxmlformats.org/officeDocument/2006/relationships/image" Target="../media/image28.jpeg"/><Relationship Id="rId10" Type="http://schemas.openxmlformats.org/officeDocument/2006/relationships/image" Target="../media/image33.png"/><Relationship Id="rId4" Type="http://schemas.openxmlformats.org/officeDocument/2006/relationships/image" Target="../media/image27.jpeg"/><Relationship Id="rId9" Type="http://schemas.openxmlformats.org/officeDocument/2006/relationships/image" Target="../media/image32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5.png"/><Relationship Id="rId7" Type="http://schemas.openxmlformats.org/officeDocument/2006/relationships/image" Target="../media/image3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11" Type="http://schemas.openxmlformats.org/officeDocument/2006/relationships/image" Target="../media/image43.png"/><Relationship Id="rId5" Type="http://schemas.openxmlformats.org/officeDocument/2006/relationships/image" Target="../media/image37.jpeg"/><Relationship Id="rId10" Type="http://schemas.openxmlformats.org/officeDocument/2006/relationships/image" Target="../media/image42.jpeg"/><Relationship Id="rId4" Type="http://schemas.openxmlformats.org/officeDocument/2006/relationships/image" Target="../media/image36.png"/><Relationship Id="rId9" Type="http://schemas.openxmlformats.org/officeDocument/2006/relationships/image" Target="../media/image4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look.com.ua/pic/201404/1920x1200/look.com.ua-10006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39552" y="260648"/>
            <a:ext cx="74168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Муниципальное автономное дошкольное образовательное учреждение</a:t>
            </a:r>
            <a:b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«Детский сад №26»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788024" y="530120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Выполнили воспитатели: </a:t>
            </a:r>
          </a:p>
          <a:p>
            <a:pPr algn="ctr"/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Мубаракшина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Л.Р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339752" y="1844824"/>
            <a:ext cx="518457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Интерактивная игра </a:t>
            </a:r>
          </a:p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«Дикие и домашние животные»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https://look.com.ua/pic/201404/1920x1200/look.com.ua-100064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2" descr="https://ya-webdesign.com/images/cat-png-transparent-8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flipH="1">
            <a:off x="755576" y="340839"/>
            <a:ext cx="2304256" cy="2251889"/>
          </a:xfrm>
          <a:prstGeom prst="rect">
            <a:avLst/>
          </a:prstGeom>
          <a:noFill/>
        </p:spPr>
      </p:pic>
      <p:sp>
        <p:nvSpPr>
          <p:cNvPr id="2" name="белка 8"/>
          <p:cNvSpPr/>
          <p:nvPr/>
        </p:nvSpPr>
        <p:spPr>
          <a:xfrm>
            <a:off x="395536" y="332656"/>
            <a:ext cx="3168352" cy="2592288"/>
          </a:xfrm>
          <a:prstGeom prst="roundRect">
            <a:avLst>
              <a:gd name="adj" fmla="val 20138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i="1" dirty="0"/>
          </a:p>
          <a:p>
            <a:endParaRPr lang="ru-RU" i="1" dirty="0"/>
          </a:p>
          <a:p>
            <a:pPr algn="ctr"/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Мордочка усатая,</a:t>
            </a:r>
            <a:b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Шубка полосатая,</a:t>
            </a:r>
            <a:b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Часто умывается,</a:t>
            </a:r>
            <a:b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 с водой не знается</a:t>
            </a:r>
            <a:r>
              <a:rPr lang="ru-RU" dirty="0">
                <a:solidFill>
                  <a:schemeClr val="tx1"/>
                </a:solidFill>
              </a:rPr>
              <a:t>.</a:t>
            </a:r>
            <a:r>
              <a:rPr lang="ru-RU" i="1" dirty="0"/>
              <a:t/>
            </a:r>
            <a:br>
              <a:rPr lang="ru-RU" i="1" dirty="0"/>
            </a:br>
            <a:r>
              <a:rPr lang="ru-RU" i="1" dirty="0"/>
              <a:t/>
            </a:r>
            <a:br>
              <a:rPr lang="ru-RU" i="1" dirty="0"/>
            </a:br>
            <a:r>
              <a:rPr lang="ru-RU" i="1" dirty="0"/>
              <a:t/>
            </a:r>
            <a:br>
              <a:rPr lang="ru-RU" i="1" dirty="0"/>
            </a:br>
            <a:r>
              <a:rPr lang="ru-RU" dirty="0"/>
              <a:t/>
            </a:r>
            <a:br>
              <a:rPr lang="ru-RU" dirty="0"/>
            </a:br>
            <a:endParaRPr lang="ru-RU" b="1" dirty="0"/>
          </a:p>
        </p:txBody>
      </p:sp>
      <p:pic>
        <p:nvPicPr>
          <p:cNvPr id="8" name="Picture 14" descr="http://www.pngall.com/wp-content/uploads/2016/03/Rabbit-PNG-Clipart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292080" y="620688"/>
            <a:ext cx="2304256" cy="1842944"/>
          </a:xfrm>
          <a:prstGeom prst="rect">
            <a:avLst/>
          </a:prstGeom>
          <a:noFill/>
        </p:spPr>
      </p:pic>
      <p:sp>
        <p:nvSpPr>
          <p:cNvPr id="7" name="белка 8"/>
          <p:cNvSpPr/>
          <p:nvPr/>
        </p:nvSpPr>
        <p:spPr>
          <a:xfrm>
            <a:off x="5508104" y="332656"/>
            <a:ext cx="2952328" cy="2808312"/>
          </a:xfrm>
          <a:prstGeom prst="roundRect">
            <a:avLst>
              <a:gd name="adj" fmla="val 20138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Длинное ухо, Комочек пуха, Прыгает ловко, Любит морковку. </a:t>
            </a:r>
          </a:p>
        </p:txBody>
      </p:sp>
      <p:pic>
        <p:nvPicPr>
          <p:cNvPr id="11" name="Picture 8" descr="https://im0-tub-ru.yandex.net/i?id=6cd65ad83ae5b43f72ce3b93d17b1dab-l&amp;n=13"/>
          <p:cNvPicPr>
            <a:picLocks noChangeAspect="1" noChangeArrowheads="1"/>
          </p:cNvPicPr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87624" y="4005064"/>
            <a:ext cx="3344793" cy="2300104"/>
          </a:xfrm>
          <a:prstGeom prst="rect">
            <a:avLst/>
          </a:prstGeom>
          <a:noFill/>
        </p:spPr>
      </p:pic>
      <p:sp>
        <p:nvSpPr>
          <p:cNvPr id="9" name="белка 8"/>
          <p:cNvSpPr/>
          <p:nvPr/>
        </p:nvSpPr>
        <p:spPr>
          <a:xfrm>
            <a:off x="1187624" y="3933056"/>
            <a:ext cx="3312368" cy="2376264"/>
          </a:xfrm>
          <a:prstGeom prst="roundRect">
            <a:avLst>
              <a:gd name="adj" fmla="val 20138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Косолапый и большой,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Спит в берлоге он зимой.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Любит шишки, любит мёд,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Ну-ка, кто же назовёт?</a:t>
            </a:r>
          </a:p>
        </p:txBody>
      </p:sp>
      <p:pic>
        <p:nvPicPr>
          <p:cNvPr id="13" name="Picture 8" descr="http://vasiliskvet.com/wp-content/uploads/2018/12/krs.pn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 flipH="1">
            <a:off x="6300192" y="4365104"/>
            <a:ext cx="2571714" cy="2088232"/>
          </a:xfrm>
          <a:prstGeom prst="rect">
            <a:avLst/>
          </a:prstGeom>
          <a:noFill/>
        </p:spPr>
      </p:pic>
      <p:sp>
        <p:nvSpPr>
          <p:cNvPr id="5" name="белка 8"/>
          <p:cNvSpPr/>
          <p:nvPr/>
        </p:nvSpPr>
        <p:spPr>
          <a:xfrm>
            <a:off x="6206824" y="4005064"/>
            <a:ext cx="2937176" cy="2346051"/>
          </a:xfrm>
          <a:prstGeom prst="roundRect">
            <a:avLst>
              <a:gd name="adj" fmla="val 20138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Живёт она у нас в хлеву, Жуёт и сено, и траву, И молоко попить даёт. Так кто её мне назовёт?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коров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0.00069 C 0.00451 -0.00763 2.5E-6 0.00046 0.00538 -0.01295 C 0.01215 -0.03006 0.02257 -0.05296 0.03177 -0.06013 C 0.03316 -0.07377 0.0309 -0.06267 0.03715 -0.06915 C 0.03871 -0.07054 0.04097 -0.08025 0.04201 -0.08187 C 0.04253 -0.08326 0.0434 -0.08302 0.04427 -0.08372 C 0.05312 -0.09413 0.03941 -0.07979 0.04878 -0.09251 C 0.05052 -0.09505 0.05243 -0.09598 0.05434 -0.09806 C 0.05764 -0.10222 0.0592 -0.10985 0.06302 -0.11263 C 0.06354 -0.11448 0.06423 -0.11656 0.06528 -0.11795 C 0.06632 -0.1198 0.06805 -0.1198 0.06909 -0.12165 C 0.07465 -0.13275 0.06475 -0.12326 0.07222 -0.12905 C 0.07291 -0.1309 0.07378 -0.13252 0.07465 -0.1346 C 0.07517 -0.13622 0.07517 -0.13968 0.07604 -0.13968 C 0.07708 -0.13968 0.07778 -0.13645 0.0783 -0.1346 C 0.0809 -0.12604 0.08194 -0.11795 0.08385 -0.10893 C 0.08646 -0.09644 0.0901 -0.08511 0.09323 -0.07285 C 0.0967 -0.05944 0.09878 -0.04417 0.10243 -0.03168 C 0.10486 -0.01087 0.11059 0.00902 0.1158 0.02683 C 0.11753 0.04024 0.12031 0.05851 0.12604 0.06522 " pathEditMode="relative" rAng="0" ptsTypes="fffffffffffffffffffA">
                                      <p:cBhvr>
                                        <p:cTn id="2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0" y="-3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291 0.04093 C -0.1052 0.02659 -0.12534 0.03677 -0.16996 0.03677 " pathEditMode="relative" rAng="0" ptsTypes="fA">
                                      <p:cBhvr>
                                        <p:cTn id="3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900" y="-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8.3815E-6 L -0.10226 -8.3815E-6 " pathEditMode="relative" ptsTypes="AA">
                                      <p:cBhvr>
                                        <p:cTn id="4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кош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  <p:bldP spid="9" grpId="0" animBg="1"/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ё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look.com.ua/pic/201404/1920x1200/look.com.ua-100064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4578" name="Picture 2" descr="https://static-eu.insales.ru/files/1/7228/3677244/original/%D1%81%D0%BC%D0%B0%D0%B9%D0%BB%D0%B8%D0%BA_%D0%BF%D0%BE%D1%85%D0%B2%D0%B0%D0%BB%D0%B8%D1%82%D1%8C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43808" y="2132856"/>
            <a:ext cx="4320480" cy="432048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627784" y="836712"/>
            <a:ext cx="46805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Молодцы!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look.com.ua/pic/201404/1920x1200/look.com.ua-10006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836712"/>
            <a:ext cx="8229600" cy="5472608"/>
          </a:xfrm>
        </p:spPr>
        <p:txBody>
          <a:bodyPr>
            <a:normAutofit fontScale="70000" lnSpcReduction="20000"/>
          </a:bodyPr>
          <a:lstStyle/>
          <a:p>
            <a:pPr algn="just">
              <a:buNone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Font typeface="Wingdings" pitchFamily="2" charset="2"/>
              <a:buChar char="Ø"/>
            </a:pPr>
            <a:r>
              <a:rPr lang="ru-RU" dirty="0"/>
              <a:t>формировать умение детей соотносить изображение животных с его местом обитания, правильно называя животное, классифицировать, развивать слуховое восприятие, воображение при узнавании животного, обогащать словарь детей.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Активизация словаря детей по теме; 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Учить детей отвечать на вопросы предложениями;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Учить детей подбирать слова-признаки;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Учить детей образовывать существительные множественного числа именительного и родительного падежей;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Учить детей образовывать притяжательные прилагательные и использовать в речи сложные предлоги.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look.com.ua/pic/201404/1920x1200/look.com.ua-10006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Правила интерактивной игры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987824" y="1916832"/>
            <a:ext cx="5472608" cy="3899520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«Угадай, кто где живет?»</a:t>
            </a:r>
          </a:p>
          <a:p>
            <a:pPr>
              <a:buFont typeface="Wingdings" pitchFamily="2" charset="2"/>
              <a:buChar char="Ø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«Один – много?»</a:t>
            </a:r>
          </a:p>
          <a:p>
            <a:pPr>
              <a:buFont typeface="Wingdings" pitchFamily="2" charset="2"/>
              <a:buChar char="Ø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«Чьи детки?»</a:t>
            </a:r>
          </a:p>
          <a:p>
            <a:pPr>
              <a:buFont typeface="Wingdings" pitchFamily="2" charset="2"/>
              <a:buChar char="Ø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«Кто  лишнее?»</a:t>
            </a:r>
          </a:p>
          <a:p>
            <a:pPr>
              <a:buFont typeface="Wingdings" pitchFamily="2" charset="2"/>
              <a:buChar char="Ø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«Кто что ест»</a:t>
            </a:r>
          </a:p>
          <a:p>
            <a:pPr>
              <a:buFont typeface="Wingdings" pitchFamily="2" charset="2"/>
              <a:buChar char="Ø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«Отгадай загадку»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look.com.ua/pic/201404/1920x1200/look.com.ua-10006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771800" y="260648"/>
            <a:ext cx="6192688" cy="6120680"/>
          </a:xfrm>
        </p:spPr>
        <p:txBody>
          <a:bodyPr>
            <a:normAutofit fontScale="85000" lnSpcReduction="20000"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b="1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Аннотация к интерактивной игре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Домашние  и дикие животные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».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Интерактивная</a:t>
            </a:r>
            <a:r>
              <a:rPr lang="ru-RU" b="1" i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игра направлена на решение задач по развитию речи детей раннего возраста (1,6-3 лет).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В процессе интерактивной игры решаются цели и задачи, направленные на расширение представлений детей о домашних и диких животных, на развитие умения детей отвечать на вопросы, </a:t>
            </a:r>
            <a:r>
              <a:rPr lang="ru-RU" dirty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произносить звукоподражания, на воспитание любви к домашним животным и желание проявлять о них заботу.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dirty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Игра может быть использован воспитателями групп раннего возраста для организации интерактивных игр по развитию речи.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https://look.com.ua/pic/201404/1920x1200/look.com.ua-10006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8" name="Рисунок 7" descr="C:\Users\yulay\Desktop\творческая группа\20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512" y="188640"/>
            <a:ext cx="4176464" cy="3312368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9" name="Рисунок 8" descr="C:\Users\yulay\Desktop\творческая группа\20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44008" y="188640"/>
            <a:ext cx="4176464" cy="3312368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5368" name="Picture 8" descr="https://im0-tub-ru.yandex.net/i?id=6cd65ad83ae5b43f72ce3b93d17b1dab-l&amp;n=13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68144" y="3717032"/>
            <a:ext cx="2088232" cy="1436008"/>
          </a:xfrm>
          <a:prstGeom prst="rect">
            <a:avLst/>
          </a:prstGeom>
          <a:noFill/>
        </p:spPr>
      </p:pic>
      <p:pic>
        <p:nvPicPr>
          <p:cNvPr id="15370" name="Picture 10" descr="http://www.clipartsuggest.com/images/613/ecureuils-squirrels-eichh-rnchen-ardilla-clipart-Wulae6-clipart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flipH="1">
            <a:off x="251520" y="3933056"/>
            <a:ext cx="1080120" cy="872157"/>
          </a:xfrm>
          <a:prstGeom prst="rect">
            <a:avLst/>
          </a:prstGeom>
          <a:noFill/>
        </p:spPr>
      </p:pic>
      <p:pic>
        <p:nvPicPr>
          <p:cNvPr id="15372" name="Picture 12" descr="http://www.playcast.ru/uploads/2017/10/16/23668871.pn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516216" y="5098143"/>
            <a:ext cx="1907704" cy="1759857"/>
          </a:xfrm>
          <a:prstGeom prst="rect">
            <a:avLst/>
          </a:prstGeom>
          <a:noFill/>
        </p:spPr>
      </p:pic>
      <p:pic>
        <p:nvPicPr>
          <p:cNvPr id="15374" name="Picture 14" descr="http://www.pngall.com/wp-content/uploads/2016/03/Rabbit-PNG-Clipart.pn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2627784" y="5301208"/>
            <a:ext cx="1512168" cy="1209432"/>
          </a:xfrm>
          <a:prstGeom prst="rect">
            <a:avLst/>
          </a:prstGeom>
          <a:noFill/>
        </p:spPr>
      </p:pic>
      <p:pic>
        <p:nvPicPr>
          <p:cNvPr id="17" name="ёж" descr="http://s4.pic4you.ru/y2014/10-07/12216/4635144.pn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7953966" y="4725144"/>
            <a:ext cx="1190034" cy="968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2" descr="https://img1.liveinternet.ru/images/attach/c/11/114/924/114924555_large____1s__2_.pn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467544" y="5229200"/>
            <a:ext cx="1446358" cy="1440160"/>
          </a:xfrm>
          <a:prstGeom prst="rect">
            <a:avLst/>
          </a:prstGeom>
          <a:noFill/>
        </p:spPr>
      </p:pic>
      <p:pic>
        <p:nvPicPr>
          <p:cNvPr id="19" name="Picture 2" descr="https://ya-webdesign.com/images/cat-png-transparent-8.png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 flipH="1">
            <a:off x="2123728" y="3861049"/>
            <a:ext cx="1031556" cy="1008112"/>
          </a:xfrm>
          <a:prstGeom prst="rect">
            <a:avLst/>
          </a:prstGeom>
          <a:noFill/>
        </p:spPr>
      </p:pic>
      <p:pic>
        <p:nvPicPr>
          <p:cNvPr id="20" name="Picture 14" descr="http://loveferrari.l.o.pic.centerblog.net/o/01c6f552.png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 flipH="1">
            <a:off x="4538568" y="5445224"/>
            <a:ext cx="1714476" cy="1152128"/>
          </a:xfrm>
          <a:prstGeom prst="rect">
            <a:avLst/>
          </a:prstGeom>
          <a:noFill/>
        </p:spPr>
      </p:pic>
      <p:pic>
        <p:nvPicPr>
          <p:cNvPr id="21" name="Picture 10" descr="https://avatars.mds.yandex.net/get-pdb/750997/d8622fc2-6623-4468-b27c-c5d17b1db625/s1200?webp=false"/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 flipH="1">
            <a:off x="3779912" y="4005064"/>
            <a:ext cx="1356182" cy="1284982"/>
          </a:xfrm>
          <a:prstGeom prst="rect">
            <a:avLst/>
          </a:prstGeom>
          <a:noFill/>
        </p:spPr>
      </p:pic>
      <p:sp>
        <p:nvSpPr>
          <p:cNvPr id="12290" name="AutoShape 2" descr="https://photoshop-kopona.com/uploads/posts/2018-09/1538329010_5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292" name="AutoShape 4" descr="https://photoshop-kopona.com/uploads/posts/2018-09/1538329010_5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3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3.09898E-6 L -0.60625 -0.2830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300" y="-14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6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53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2.53469E-6 L 0.29931 -0.3358 " pathEditMode="relative" ptsTypes="AA">
                                      <p:cBhvr>
                                        <p:cTn id="11" dur="20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7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53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2.96022E-6 L -0.08663 -0.43016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00" y="-21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7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53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4.68085E-6 L -0.63004 -0.65032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500" y="-3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72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1.84089E-6 L -0.58455 -0.53192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200" y="-26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1.25809E-6 L 0.70833 -0.65033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400" y="-3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2.09991E-6 L 0.44097 -0.26226 " pathEditMode="relative" ptsTypes="AA">
                                      <p:cBhvr>
                                        <p:cTn id="3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2.96947E-6 L 0.0158 -0.51411 " pathEditMode="relative" ptsTypes="AA">
                                      <p:cBhvr>
                                        <p:cTn id="4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7.22222E-6 7.03053E-6 L 0.35433 -0.49306 " pathEditMode="relative" ptsTypes="AA">
                                      <p:cBhvr>
                                        <p:cTn id="4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ttps://look.com.ua/pic/201404/1920x1200/look.com.ua-10006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 descr="https://img0.liveinternet.ru/images/attach/c/6/92/711/92711356_large_Y9.jpg"/>
          <p:cNvPicPr/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6200000" flipH="1">
            <a:off x="1921396" y="174948"/>
            <a:ext cx="1844824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s://img0.liveinternet.ru/images/attach/c/6/92/711/92711362_large_Y15.jpg"/>
          <p:cNvPicPr/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5400000">
            <a:off x="4067944" y="2348880"/>
            <a:ext cx="1800200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4" descr="http://loveferrari.l.o.pic.centerblog.net/o/01c6f552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796136" y="4581128"/>
            <a:ext cx="2571714" cy="1728192"/>
          </a:xfrm>
          <a:prstGeom prst="rect">
            <a:avLst/>
          </a:prstGeom>
          <a:noFill/>
        </p:spPr>
      </p:pic>
      <p:pic>
        <p:nvPicPr>
          <p:cNvPr id="4098" name="Picture 2" descr="https://im0-tub-ru.yandex.net/i?id=24d4e5ed63ff3edd1f5d095fbab77988-srl&amp;n=13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F9F7F8"/>
              </a:clrFrom>
              <a:clrTo>
                <a:srgbClr val="F9F7F8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47664" y="4941168"/>
            <a:ext cx="1800200" cy="1368152"/>
          </a:xfrm>
          <a:prstGeom prst="rect">
            <a:avLst/>
          </a:prstGeom>
          <a:noFill/>
        </p:spPr>
      </p:pic>
      <p:pic>
        <p:nvPicPr>
          <p:cNvPr id="13" name="Рисунок 12" descr="https://img0.liveinternet.ru/images/attach/c/6/92/711/92711360_large_Y13.jpg"/>
          <p:cNvPicPr/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6200000" flipH="1">
            <a:off x="7092280" y="332658"/>
            <a:ext cx="1512169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0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9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s://look.com.ua/pic/201404/1920x1200/look.com.ua-100064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8618" name="Picture 10" descr="ÐÐ°ÑÐ° ÐºÐ¾ÑÐ¾Ð»Ð°Ð¿ÑÑ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44369" y="4671702"/>
            <a:ext cx="3299631" cy="2186298"/>
          </a:xfrm>
          <a:prstGeom prst="rect">
            <a:avLst/>
          </a:prstGeom>
          <a:noFill/>
        </p:spPr>
      </p:pic>
      <p:pic>
        <p:nvPicPr>
          <p:cNvPr id="68620" name="Picture 12" descr="https://im0-tub-ru.yandex.net/i?id=40787e15947472a8573220b85a5dba57&amp;n=1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95536" y="188640"/>
            <a:ext cx="1728192" cy="2090811"/>
          </a:xfrm>
          <a:prstGeom prst="rect">
            <a:avLst/>
          </a:prstGeom>
          <a:noFill/>
        </p:spPr>
      </p:pic>
      <p:pic>
        <p:nvPicPr>
          <p:cNvPr id="68624" name="Picture 16" descr="http://murki.su/wp-content/uploads/2015/09/cats.jpg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40390" y="2348880"/>
            <a:ext cx="3803610" cy="2034626"/>
          </a:xfrm>
          <a:prstGeom prst="rect">
            <a:avLst/>
          </a:prstGeom>
          <a:noFill/>
        </p:spPr>
      </p:pic>
      <p:pic>
        <p:nvPicPr>
          <p:cNvPr id="68626" name="Picture 18" descr="https://img1.liveinternet.ru/images/attach/c/0/63/179/63179586_1282749456_18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95536" y="2276872"/>
            <a:ext cx="1763688" cy="2308648"/>
          </a:xfrm>
          <a:prstGeom prst="rect">
            <a:avLst/>
          </a:prstGeom>
          <a:noFill/>
        </p:spPr>
      </p:pic>
      <p:pic>
        <p:nvPicPr>
          <p:cNvPr id="68628" name="Picture 20" descr="https://im0-tub-ru.yandex.net/i?id=d3c643e1b9abb8ea8fcfa6b2ec844176&amp;n=13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 flipH="1">
            <a:off x="179512" y="5125598"/>
            <a:ext cx="2593188" cy="1732402"/>
          </a:xfrm>
          <a:prstGeom prst="rect">
            <a:avLst/>
          </a:prstGeom>
          <a:noFill/>
        </p:spPr>
      </p:pic>
      <p:pic>
        <p:nvPicPr>
          <p:cNvPr id="68630" name="Picture 22" descr="https://im0-tub-ru.yandex.net/i?id=cb15278b1c2cf277927bf03fe6bf9668&amp;n=13"/>
          <p:cNvPicPr>
            <a:picLocks noChangeAspect="1" noChangeArrowheads="1"/>
          </p:cNvPicPr>
          <p:nvPr/>
        </p:nvPicPr>
        <p:blipFill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08104" y="0"/>
            <a:ext cx="3635896" cy="20753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86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38889E-6 2.31214E-6 L -0.22848 0.67121 " pathEditMode="relative" ptsTypes="AA">
                                      <p:cBhvr>
                                        <p:cTn id="6" dur="2000" fill="hold"/>
                                        <p:tgtEl>
                                          <p:spTgt spid="686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63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86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2.42775E-6 L -0.30364 -0.64416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686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200" y="-32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61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86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6.35838E-6 L -0.18107 6.35838E-6 " pathEditMode="relative" ptsTypes="AA">
                                      <p:cBhvr>
                                        <p:cTn id="16" dur="2000" fill="hold"/>
                                        <p:tgtEl>
                                          <p:spTgt spid="686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624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https://look.com.ua/pic/201404/1920x1200/look.com.ua-100064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" name="Рисунок 9" descr="https://img0.liveinternet.ru/images/attach/c/6/92/711/92711360_large_Y13.jpg"/>
          <p:cNvPicPr/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6200000" flipH="1">
            <a:off x="7380312" y="3501010"/>
            <a:ext cx="1512169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s://img0.liveinternet.ru/images/attach/c/6/92/711/92711360_large_Y13.jpg"/>
          <p:cNvPicPr/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6200000" flipH="1">
            <a:off x="265214" y="5719565"/>
            <a:ext cx="1268759" cy="100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s://img0.liveinternet.ru/images/attach/c/6/92/711/92711362_large_Y15.jpg"/>
          <p:cNvPicPr/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6200000" flipH="1">
            <a:off x="7141976" y="94320"/>
            <a:ext cx="1844825" cy="1656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https://img0.liveinternet.ru/images/attach/c/6/92/711/92711362_large_Y15.jpg"/>
          <p:cNvPicPr/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6200000" flipH="1">
            <a:off x="359532" y="1880828"/>
            <a:ext cx="1440160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 descr="https://im0-tub-ru.yandex.net/i?id=9ef1c04a576b4874295b08b54b12e505&amp;n=13"/>
          <p:cNvPicPr>
            <a:picLocks noChangeAspect="1" noChangeArrowheads="1"/>
          </p:cNvPicPr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7092280" y="1772816"/>
            <a:ext cx="1765996" cy="1728192"/>
          </a:xfrm>
          <a:prstGeom prst="rect">
            <a:avLst/>
          </a:prstGeom>
          <a:noFill/>
        </p:spPr>
      </p:pic>
      <p:pic>
        <p:nvPicPr>
          <p:cNvPr id="2055" name="Picture 7" descr="http://www.playcast.ru/uploads/2017/06/13/22810731.pn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323528" y="4149080"/>
            <a:ext cx="1293235" cy="1280302"/>
          </a:xfrm>
          <a:prstGeom prst="rect">
            <a:avLst/>
          </a:prstGeom>
          <a:noFill/>
        </p:spPr>
      </p:pic>
      <p:pic>
        <p:nvPicPr>
          <p:cNvPr id="3074" name="Picture 2" descr="https://im0-tub-ru.yandex.net/i?id=52bda9ac0be4d129997e11adbf177689-l&amp;n=13"/>
          <p:cNvPicPr>
            <a:picLocks noChangeAspect="1" noChangeArrowheads="1"/>
          </p:cNvPicPr>
          <p:nvPr/>
        </p:nvPicPr>
        <p:blipFill>
          <a:blip r:embed="rId9" cstate="screen">
            <a:clrChange>
              <a:clrFrom>
                <a:srgbClr val="FBF9FA"/>
              </a:clrFrom>
              <a:clrTo>
                <a:srgbClr val="FBF9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0" y="2996952"/>
            <a:ext cx="2028394" cy="1440160"/>
          </a:xfrm>
          <a:prstGeom prst="rect">
            <a:avLst/>
          </a:prstGeom>
          <a:noFill/>
        </p:spPr>
      </p:pic>
      <p:pic>
        <p:nvPicPr>
          <p:cNvPr id="6146" name="Picture 2" descr="https://img-fotki.yandex.ru/get/15543/167562796.1aa/0_f9949_367839c1_XL.pn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323528" y="332656"/>
            <a:ext cx="1800200" cy="1368152"/>
          </a:xfrm>
          <a:prstGeom prst="rect">
            <a:avLst/>
          </a:prstGeom>
          <a:noFill/>
        </p:spPr>
      </p:pic>
      <p:pic>
        <p:nvPicPr>
          <p:cNvPr id="6152" name="Picture 8" descr="http://vasiliskvet.com/wp-content/uploads/2018/12/krs.png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 flipH="1">
            <a:off x="7172091" y="5256810"/>
            <a:ext cx="1971909" cy="16011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2.0074E-6 L 0.62223 -0.2183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100" y="-10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4.21965E-6 L 0.51579 -0.14683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800" y="-7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0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3.53377E-6 L 0.63003 -0.18779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500" y="-9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5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0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4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61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1.6185E-6 L 0.43316 0.7341 " pathEditMode="relative" ptsTypes="AA">
                                      <p:cBhvr>
                                        <p:cTn id="26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46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https://look.com.ua/pic/201404/1920x1200/look.com.ua-10006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12" descr="https://img1.liveinternet.ru/images/attach/c/11/114/924/114924555_large____1s__2_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483768" y="1565124"/>
            <a:ext cx="1944216" cy="1935884"/>
          </a:xfrm>
          <a:prstGeom prst="rect">
            <a:avLst/>
          </a:prstGeom>
          <a:noFill/>
        </p:spPr>
      </p:pic>
      <p:pic>
        <p:nvPicPr>
          <p:cNvPr id="5" name="ёж" descr="http://s4.pic4you.ru/y2014/10-07/12216/4635144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7472506" y="1988840"/>
            <a:ext cx="1671494" cy="1360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8" descr="https://im0-tub-ru.yandex.net/i?id=6cd65ad83ae5b43f72ce3b93d17b1dab-l&amp;n=13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16442" y="1556792"/>
            <a:ext cx="2513123" cy="1728192"/>
          </a:xfrm>
          <a:prstGeom prst="rect">
            <a:avLst/>
          </a:prstGeom>
          <a:noFill/>
        </p:spPr>
      </p:pic>
      <p:pic>
        <p:nvPicPr>
          <p:cNvPr id="7" name="Picture 14" descr="http://loveferrari.l.o.pic.centerblog.net/o/01c6f552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flipH="1">
            <a:off x="4716016" y="1772816"/>
            <a:ext cx="2357405" cy="1584176"/>
          </a:xfrm>
          <a:prstGeom prst="rect">
            <a:avLst/>
          </a:prstGeom>
          <a:noFill/>
        </p:spPr>
      </p:pic>
      <p:pic>
        <p:nvPicPr>
          <p:cNvPr id="1026" name="Picture 2" descr="https://im0-tub-ru.yandex.net/i?id=fc9499df8e4a59e6e8a6fd556a46e532-l&amp;n=13"/>
          <p:cNvPicPr>
            <a:picLocks noChangeAspect="1" noChangeArrowheads="1"/>
          </p:cNvPicPr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52320" y="4941168"/>
            <a:ext cx="1440160" cy="1612979"/>
          </a:xfrm>
          <a:prstGeom prst="rect">
            <a:avLst/>
          </a:prstGeom>
          <a:noFill/>
        </p:spPr>
      </p:pic>
      <p:pic>
        <p:nvPicPr>
          <p:cNvPr id="10" name="заяц 6" descr="http://free4ugraphics.co.uk/Grannys/Flowers/Tall%20Grass-3%20(Large).pn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5263448"/>
            <a:ext cx="1800200" cy="1272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im0-tub-ru.yandex.net/i?id=c08b658e30ece1ef2f906450e371c8e9&amp;n=13"/>
          <p:cNvPicPr>
            <a:picLocks noChangeAspect="1" noChangeArrowheads="1"/>
          </p:cNvPicPr>
          <p:nvPr/>
        </p:nvPicPr>
        <p:blipFill>
          <a:blip r:embed="rId9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51720" y="5229200"/>
            <a:ext cx="1224136" cy="1355445"/>
          </a:xfrm>
          <a:prstGeom prst="rect">
            <a:avLst/>
          </a:prstGeom>
          <a:noFill/>
        </p:spPr>
      </p:pic>
      <p:pic>
        <p:nvPicPr>
          <p:cNvPr id="12" name="Picture 28" descr="http://cdn.shopify.com/s/files/1/0275/2899/products/oat_carrier_oil.jpg"/>
          <p:cNvPicPr>
            <a:picLocks noChangeAspect="1" noChangeArrowheads="1"/>
          </p:cNvPicPr>
          <p:nvPr/>
        </p:nvPicPr>
        <p:blipFill>
          <a:blip r:embed="rId10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8064" y="5057800"/>
            <a:ext cx="2232248" cy="1800200"/>
          </a:xfrm>
          <a:prstGeom prst="rect">
            <a:avLst/>
          </a:prstGeom>
          <a:noFill/>
        </p:spPr>
      </p:pic>
      <p:pic>
        <p:nvPicPr>
          <p:cNvPr id="1030" name="Picture 6" descr="http://pngimg.com/uploads/chocolate_cake/chocolate_cake_PNG46.png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3491880" y="5373216"/>
            <a:ext cx="1656184" cy="12517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83333E-6 -5.48566E-6 L -0.71666 -0.39871 " pathEditMode="relative" ptsTypes="AA">
                                      <p:cBhvr>
                                        <p:cTn id="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6 -5.22664E-6 L 0.22065 -0.41976 " pathEditMode="relative" ptsTypes="AA">
                                      <p:cBhvr>
                                        <p:cTn id="1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4.20907E-6 L 0.59462 -0.40287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700" y="-20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3.66327E-6 L -0.06302 -0.4512 " pathEditMode="relative" ptsTypes="AA">
                                      <p:cBhvr>
                                        <p:cTn id="2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299</TotalTime>
  <Words>187</Words>
  <Application>Microsoft Office PowerPoint</Application>
  <PresentationFormat>Экран (4:3)</PresentationFormat>
  <Paragraphs>32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Солнцестояние</vt:lpstr>
      <vt:lpstr>Слайд 1</vt:lpstr>
      <vt:lpstr>Слайд 2</vt:lpstr>
      <vt:lpstr>Правила интерактивной игры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ё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yulay</dc:creator>
  <cp:lastModifiedBy>yulay</cp:lastModifiedBy>
  <cp:revision>41</cp:revision>
  <dcterms:created xsi:type="dcterms:W3CDTF">2019-04-16T07:25:52Z</dcterms:created>
  <dcterms:modified xsi:type="dcterms:W3CDTF">2022-04-20T07:04:46Z</dcterms:modified>
</cp:coreProperties>
</file>