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5"/>
  </p:notesMasterIdLst>
  <p:sldIdLst>
    <p:sldId id="397" r:id="rId2"/>
    <p:sldId id="398" r:id="rId3"/>
    <p:sldId id="319" r:id="rId4"/>
    <p:sldId id="372" r:id="rId5"/>
    <p:sldId id="371" r:id="rId6"/>
    <p:sldId id="370" r:id="rId7"/>
    <p:sldId id="369" r:id="rId8"/>
    <p:sldId id="373" r:id="rId9"/>
    <p:sldId id="377" r:id="rId10"/>
    <p:sldId id="376" r:id="rId11"/>
    <p:sldId id="375" r:id="rId12"/>
    <p:sldId id="374" r:id="rId13"/>
    <p:sldId id="378" r:id="rId14"/>
    <p:sldId id="382" r:id="rId15"/>
    <p:sldId id="381" r:id="rId16"/>
    <p:sldId id="380" r:id="rId17"/>
    <p:sldId id="379" r:id="rId18"/>
    <p:sldId id="383" r:id="rId19"/>
    <p:sldId id="387" r:id="rId20"/>
    <p:sldId id="386" r:id="rId21"/>
    <p:sldId id="385" r:id="rId22"/>
    <p:sldId id="384" r:id="rId23"/>
    <p:sldId id="388" r:id="rId24"/>
    <p:sldId id="392" r:id="rId25"/>
    <p:sldId id="391" r:id="rId26"/>
    <p:sldId id="390" r:id="rId27"/>
    <p:sldId id="389" r:id="rId28"/>
    <p:sldId id="284" r:id="rId29"/>
    <p:sldId id="396" r:id="rId30"/>
    <p:sldId id="399" r:id="rId31"/>
    <p:sldId id="400" r:id="rId32"/>
    <p:sldId id="401" r:id="rId33"/>
    <p:sldId id="402" r:id="rId34"/>
    <p:sldId id="403" r:id="rId35"/>
    <p:sldId id="404" r:id="rId36"/>
    <p:sldId id="405" r:id="rId37"/>
    <p:sldId id="406" r:id="rId38"/>
    <p:sldId id="407" r:id="rId39"/>
    <p:sldId id="408" r:id="rId40"/>
    <p:sldId id="409" r:id="rId41"/>
    <p:sldId id="410" r:id="rId42"/>
    <p:sldId id="411" r:id="rId43"/>
    <p:sldId id="412" r:id="rId44"/>
    <p:sldId id="413" r:id="rId45"/>
    <p:sldId id="414" r:id="rId46"/>
    <p:sldId id="415" r:id="rId47"/>
    <p:sldId id="416" r:id="rId48"/>
    <p:sldId id="417" r:id="rId49"/>
    <p:sldId id="418" r:id="rId50"/>
    <p:sldId id="419" r:id="rId51"/>
    <p:sldId id="420" r:id="rId52"/>
    <p:sldId id="421" r:id="rId53"/>
    <p:sldId id="422" r:id="rId5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000099"/>
    <a:srgbClr val="006600"/>
    <a:srgbClr val="660066"/>
    <a:srgbClr val="0000CC"/>
    <a:srgbClr val="9900CC"/>
    <a:srgbClr val="D60093"/>
    <a:srgbClr val="66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0" autoAdjust="0"/>
    <p:restoredTop sz="94614" autoAdjust="0"/>
  </p:normalViewPr>
  <p:slideViewPr>
    <p:cSldViewPr>
      <p:cViewPr>
        <p:scale>
          <a:sx n="68" d="100"/>
          <a:sy n="68" d="100"/>
        </p:scale>
        <p:origin x="-1446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17A3D67-B59B-4C6B-883A-E7AE40DE6011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6DE0ACD-0C5C-4ABC-B432-84774A33FF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24517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5E1BC30-AA53-4CDE-BF27-C40A635A63F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960523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2B36722-7271-4FC0-BCC8-850DEB57102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504971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2B6CA17-19CE-4C01-A425-7413CD1BA1C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926989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993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B81159-887E-4EF9-97C3-AF408B076B4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68594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198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8940201-61AB-49F2-A8F6-EAD5190C006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113585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4A605F-F800-439E-A063-D1BAE9F564B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84192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608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E60B29-A1B3-4566-AF24-6A6815A5753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33532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813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AE28A2-E863-4170-B52A-5CDC3847341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3839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017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D94DEDC-9C60-41B3-BCE9-B705E55C4D9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747791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222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6A6CF6-8F5A-4B55-BFD4-383CB4B6F0C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479411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427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766BF3E-CE15-4E82-AC19-5234B1A4CB9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38231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49F230-79AA-404B-A2E6-AE05C1AACEE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22656699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632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A1C3AA-F27E-4727-AFF8-B366A11FCA4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045247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837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AE7EF4E-6887-4761-9770-62B771196A0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219341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041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CC1EE45-7D40-454A-B30F-24725F0B16F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167193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246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EFCE599-7C7D-4538-AAC1-A0EEE567EE8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6516627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451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330A8EC-4A1F-47D4-A43F-78736ED5D74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324445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656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A5BA438-B964-4FBE-B67E-14D0AAFB7AC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3854793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861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CE0E296-A1CF-4046-B1F8-DC37C6643E0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8137712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7065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5560AF0-5DA8-4B10-8273-DD6AA07B0D9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717209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9CD06A8-A69E-46F0-8718-7F0C0DC4CCC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98721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EA89BAF-3C7F-4BC2-AFA8-0F7B49DF109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03758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076D3C5-7FEC-4AAF-B806-1E01305AFA3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43156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310A00-AF23-4C41-82FF-DB8CAE3F433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538862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75CC5DF-C548-4CD4-98F9-3CE31AEA4EB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147532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A2DAF1-8120-4AAA-B11A-7E4223B9607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04730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7285C6D-470C-44BD-A565-78FADCAB1B3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8906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A5359-E3C8-44E5-B46F-12DD15F34938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F97E4-85D9-462B-B29E-594148D891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D45C1-908C-4028-8474-56AD96F6EB37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FB6A9-7C03-4E95-A628-A2C9E1D69C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E4FEA-92D4-4A79-8EB1-1E0A395AFA55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18756-D778-4B55-AE6F-BE5F2386B7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976872-F79D-4C00-9496-9FB1621DDD3C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1B040-73CE-4346-91D2-DC1B47D531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84A58-9267-4CE7-AEF3-B5805B772465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882E2-675F-42E4-A815-838F78ECE8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01FCA8-ABF8-4EAD-B332-935CC5501F1F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5AFB9-01AD-4AA3-A1D2-2C1B671E7E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18909-5FB5-48E0-A6EA-395D80E1A9AF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9A5E2-0010-4CD6-9867-26760FA45B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103180-0E74-475B-B1FE-3B0B8252DB74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FB761-030B-490E-8CA0-7F88728D88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51B91-5FA2-4EB0-8726-4EC31160E4E1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244E5-FF67-419A-8855-5F9DB5DCB4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0452D-E201-4B11-B59D-5B92D4011AB3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3D2C1-5F70-4B33-A937-2CD445B441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EB5450-ADD1-4624-9CB2-565C34898CC3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0C863-6AEA-40EC-B4BE-6170A03077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585D277-4BC4-44D3-815F-51F1782E493F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36182C3-3DF1-4FC6-945A-A7D89B3CDB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6.xml"/><Relationship Id="rId5" Type="http://schemas.openxmlformats.org/officeDocument/2006/relationships/image" Target="../media/image9.png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7.xml"/><Relationship Id="rId5" Type="http://schemas.openxmlformats.org/officeDocument/2006/relationships/image" Target="../media/image9.png"/><Relationship Id="rId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8.xml"/><Relationship Id="rId5" Type="http://schemas.openxmlformats.org/officeDocument/2006/relationships/image" Target="../media/image9.png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9.xml"/><Relationship Id="rId5" Type="http://schemas.openxmlformats.org/officeDocument/2006/relationships/image" Target="../media/image9.png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0.xml"/><Relationship Id="rId5" Type="http://schemas.openxmlformats.org/officeDocument/2006/relationships/image" Target="../media/image9.png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1.xml"/><Relationship Id="rId5" Type="http://schemas.openxmlformats.org/officeDocument/2006/relationships/image" Target="../media/image9.png"/><Relationship Id="rId4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2.xml"/><Relationship Id="rId5" Type="http://schemas.openxmlformats.org/officeDocument/2006/relationships/image" Target="../media/image9.png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3.xml"/><Relationship Id="rId5" Type="http://schemas.openxmlformats.org/officeDocument/2006/relationships/image" Target="../media/image9.png"/><Relationship Id="rId4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4.xml"/><Relationship Id="rId5" Type="http://schemas.openxmlformats.org/officeDocument/2006/relationships/image" Target="../media/image9.png"/><Relationship Id="rId4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5.xml"/><Relationship Id="rId5" Type="http://schemas.openxmlformats.org/officeDocument/2006/relationships/image" Target="../media/image9.png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slide" Target="slide11.xml"/><Relationship Id="rId18" Type="http://schemas.openxmlformats.org/officeDocument/2006/relationships/slide" Target="slide16.xml"/><Relationship Id="rId26" Type="http://schemas.openxmlformats.org/officeDocument/2006/relationships/slide" Target="slide24.xml"/><Relationship Id="rId3" Type="http://schemas.openxmlformats.org/officeDocument/2006/relationships/image" Target="../media/image3.jpeg"/><Relationship Id="rId21" Type="http://schemas.openxmlformats.org/officeDocument/2006/relationships/slide" Target="slide19.xml"/><Relationship Id="rId34" Type="http://schemas.openxmlformats.org/officeDocument/2006/relationships/image" Target="../media/image8.png"/><Relationship Id="rId7" Type="http://schemas.openxmlformats.org/officeDocument/2006/relationships/slide" Target="slide5.xml"/><Relationship Id="rId12" Type="http://schemas.openxmlformats.org/officeDocument/2006/relationships/slide" Target="slide10.xml"/><Relationship Id="rId17" Type="http://schemas.openxmlformats.org/officeDocument/2006/relationships/slide" Target="slide15.xml"/><Relationship Id="rId25" Type="http://schemas.openxmlformats.org/officeDocument/2006/relationships/slide" Target="slide23.xml"/><Relationship Id="rId33" Type="http://schemas.openxmlformats.org/officeDocument/2006/relationships/slide" Target="slide28.xml"/><Relationship Id="rId2" Type="http://schemas.openxmlformats.org/officeDocument/2006/relationships/notesSlide" Target="../notesSlides/notesSlide2.xml"/><Relationship Id="rId16" Type="http://schemas.openxmlformats.org/officeDocument/2006/relationships/slide" Target="slide14.xml"/><Relationship Id="rId20" Type="http://schemas.openxmlformats.org/officeDocument/2006/relationships/slide" Target="slide18.xml"/><Relationship Id="rId29" Type="http://schemas.openxmlformats.org/officeDocument/2006/relationships/slide" Target="slide2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11" Type="http://schemas.openxmlformats.org/officeDocument/2006/relationships/slide" Target="slide9.xml"/><Relationship Id="rId24" Type="http://schemas.openxmlformats.org/officeDocument/2006/relationships/slide" Target="slide22.xml"/><Relationship Id="rId32" Type="http://schemas.openxmlformats.org/officeDocument/2006/relationships/image" Target="../media/image7.png"/><Relationship Id="rId5" Type="http://schemas.openxmlformats.org/officeDocument/2006/relationships/slide" Target="slide3.xml"/><Relationship Id="rId15" Type="http://schemas.openxmlformats.org/officeDocument/2006/relationships/slide" Target="slide13.xml"/><Relationship Id="rId23" Type="http://schemas.openxmlformats.org/officeDocument/2006/relationships/slide" Target="slide21.xml"/><Relationship Id="rId28" Type="http://schemas.openxmlformats.org/officeDocument/2006/relationships/slide" Target="slide26.xml"/><Relationship Id="rId36" Type="http://schemas.openxmlformats.org/officeDocument/2006/relationships/image" Target="../media/image9.png"/><Relationship Id="rId10" Type="http://schemas.openxmlformats.org/officeDocument/2006/relationships/slide" Target="slide8.xml"/><Relationship Id="rId19" Type="http://schemas.openxmlformats.org/officeDocument/2006/relationships/slide" Target="slide17.xml"/><Relationship Id="rId31" Type="http://schemas.openxmlformats.org/officeDocument/2006/relationships/image" Target="../media/image6.png"/><Relationship Id="rId4" Type="http://schemas.openxmlformats.org/officeDocument/2006/relationships/image" Target="../media/image4.png"/><Relationship Id="rId9" Type="http://schemas.openxmlformats.org/officeDocument/2006/relationships/slide" Target="slide7.xml"/><Relationship Id="rId14" Type="http://schemas.openxmlformats.org/officeDocument/2006/relationships/slide" Target="slide12.xml"/><Relationship Id="rId22" Type="http://schemas.openxmlformats.org/officeDocument/2006/relationships/slide" Target="slide20.xml"/><Relationship Id="rId27" Type="http://schemas.openxmlformats.org/officeDocument/2006/relationships/slide" Target="slide25.xml"/><Relationship Id="rId30" Type="http://schemas.openxmlformats.org/officeDocument/2006/relationships/image" Target="../media/image5.png"/><Relationship Id="rId35" Type="http://schemas.openxmlformats.org/officeDocument/2006/relationships/slide" Target="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6.xml"/><Relationship Id="rId5" Type="http://schemas.openxmlformats.org/officeDocument/2006/relationships/image" Target="../media/image9.png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7.xml"/><Relationship Id="rId5" Type="http://schemas.openxmlformats.org/officeDocument/2006/relationships/image" Target="../media/image9.png"/><Relationship Id="rId4" Type="http://schemas.openxmlformats.org/officeDocument/2006/relationships/slide" Target="slide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8.xml"/><Relationship Id="rId5" Type="http://schemas.openxmlformats.org/officeDocument/2006/relationships/image" Target="../media/image9.png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9.xml"/><Relationship Id="rId5" Type="http://schemas.openxmlformats.org/officeDocument/2006/relationships/image" Target="../media/image9.png"/><Relationship Id="rId4" Type="http://schemas.openxmlformats.org/officeDocument/2006/relationships/slide" Target="slide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0.xml"/><Relationship Id="rId5" Type="http://schemas.openxmlformats.org/officeDocument/2006/relationships/image" Target="../media/image9.png"/><Relationship Id="rId4" Type="http://schemas.openxmlformats.org/officeDocument/2006/relationships/slide" Target="slide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1.xml"/><Relationship Id="rId5" Type="http://schemas.openxmlformats.org/officeDocument/2006/relationships/image" Target="../media/image9.png"/><Relationship Id="rId4" Type="http://schemas.openxmlformats.org/officeDocument/2006/relationships/slide" Target="slide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2.xml"/><Relationship Id="rId5" Type="http://schemas.openxmlformats.org/officeDocument/2006/relationships/image" Target="../media/image9.png"/><Relationship Id="rId4" Type="http://schemas.openxmlformats.org/officeDocument/2006/relationships/slide" Target="slide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3.xml"/><Relationship Id="rId5" Type="http://schemas.openxmlformats.org/officeDocument/2006/relationships/image" Target="../media/image9.png"/><Relationship Id="rId4" Type="http://schemas.openxmlformats.org/officeDocument/2006/relationships/slide" Target="slide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s008.radikal.ru/i306/1011/71/1a06c40bc806.jpg" TargetMode="External"/><Relationship Id="rId3" Type="http://schemas.openxmlformats.org/officeDocument/2006/relationships/hyperlink" Target="http://img-fotki.yandex.ru/get/9349/20573769.52/0_94204_946b02f5_L.png" TargetMode="External"/><Relationship Id="rId7" Type="http://schemas.openxmlformats.org/officeDocument/2006/relationships/hyperlink" Target="http://img-fotki.yandex.ru/get/6306/162549541.6/0_744cd_83128e8d_XL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gifsgifsparavoce.files.wordpress.com/2012/02/abelhinha031.png?w=630" TargetMode="External"/><Relationship Id="rId5" Type="http://schemas.openxmlformats.org/officeDocument/2006/relationships/hyperlink" Target="http://papus666.narod.ru/clipart/p/pods/pods04.png" TargetMode="External"/><Relationship Id="rId4" Type="http://schemas.openxmlformats.org/officeDocument/2006/relationships/hyperlink" Target="http://forchel.ru/uploads/posts/2011-08/1312737308_5.jpg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png"/><Relationship Id="rId4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9.xml"/><Relationship Id="rId5" Type="http://schemas.openxmlformats.org/officeDocument/2006/relationships/image" Target="../media/image9.png"/><Relationship Id="rId4" Type="http://schemas.openxmlformats.org/officeDocument/2006/relationships/slide" Target="sl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7.png"/><Relationship Id="rId4" Type="http://schemas.openxmlformats.org/officeDocument/2006/relationships/slide" Target="slide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7.png"/><Relationship Id="rId4" Type="http://schemas.openxmlformats.org/officeDocument/2006/relationships/slide" Target="slide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7.png"/><Relationship Id="rId4" Type="http://schemas.openxmlformats.org/officeDocument/2006/relationships/slide" Target="slide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1.jpeg"/><Relationship Id="rId5" Type="http://schemas.openxmlformats.org/officeDocument/2006/relationships/image" Target="../media/image17.png"/><Relationship Id="rId4" Type="http://schemas.openxmlformats.org/officeDocument/2006/relationships/slide" Target="slide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7.png"/><Relationship Id="rId5" Type="http://schemas.openxmlformats.org/officeDocument/2006/relationships/slide" Target="slide2.xml"/><Relationship Id="rId4" Type="http://schemas.openxmlformats.org/officeDocument/2006/relationships/image" Target="../media/image23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7.png"/><Relationship Id="rId5" Type="http://schemas.openxmlformats.org/officeDocument/2006/relationships/slide" Target="slide2.xml"/><Relationship Id="rId4" Type="http://schemas.openxmlformats.org/officeDocument/2006/relationships/image" Target="../media/image25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6.png"/><Relationship Id="rId4" Type="http://schemas.openxmlformats.org/officeDocument/2006/relationships/image" Target="../media/image1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Relationship Id="rId9" Type="http://schemas.openxmlformats.org/officeDocument/2006/relationships/image" Target="../media/image1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7.png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0.xml"/><Relationship Id="rId5" Type="http://schemas.openxmlformats.org/officeDocument/2006/relationships/image" Target="../media/image9.png"/><Relationship Id="rId4" Type="http://schemas.openxmlformats.org/officeDocument/2006/relationships/slide" Target="slide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7.png"/><Relationship Id="rId4" Type="http://schemas.openxmlformats.org/officeDocument/2006/relationships/slide" Target="slide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7.png"/><Relationship Id="rId5" Type="http://schemas.openxmlformats.org/officeDocument/2006/relationships/slide" Target="slide2.xml"/><Relationship Id="rId4" Type="http://schemas.openxmlformats.org/officeDocument/2006/relationships/hyperlink" Target="https://tt.wikipedia.org/wiki/%D0%9C%D1%83%D1%81%D0%B0_%D2%96%D3%99%D0%BB%D0%B8%D0%BB" TargetMode="Externa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7.png"/><Relationship Id="rId4" Type="http://schemas.openxmlformats.org/officeDocument/2006/relationships/slide" Target="slide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7.png"/><Relationship Id="rId4" Type="http://schemas.openxmlformats.org/officeDocument/2006/relationships/slide" Target="slide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7.png"/><Relationship Id="rId4" Type="http://schemas.openxmlformats.org/officeDocument/2006/relationships/slide" Target="slide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7.png"/><Relationship Id="rId4" Type="http://schemas.openxmlformats.org/officeDocument/2006/relationships/slide" Target="slide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7.png"/><Relationship Id="rId4" Type="http://schemas.openxmlformats.org/officeDocument/2006/relationships/slide" Target="slide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7.png"/><Relationship Id="rId4" Type="http://schemas.openxmlformats.org/officeDocument/2006/relationships/slide" Target="slide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7.png"/><Relationship Id="rId4" Type="http://schemas.openxmlformats.org/officeDocument/2006/relationships/slide" Target="slide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7.png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1.xml"/><Relationship Id="rId5" Type="http://schemas.openxmlformats.org/officeDocument/2006/relationships/image" Target="../media/image9.png"/><Relationship Id="rId4" Type="http://schemas.openxmlformats.org/officeDocument/2006/relationships/slide" Target="slide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7.png"/><Relationship Id="rId5" Type="http://schemas.openxmlformats.org/officeDocument/2006/relationships/slide" Target="slide2.xml"/><Relationship Id="rId4" Type="http://schemas.openxmlformats.org/officeDocument/2006/relationships/image" Target="../media/image45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7.png"/><Relationship Id="rId5" Type="http://schemas.openxmlformats.org/officeDocument/2006/relationships/slide" Target="slide2.xml"/><Relationship Id="rId4" Type="http://schemas.openxmlformats.org/officeDocument/2006/relationships/image" Target="../media/image47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7.png"/><Relationship Id="rId5" Type="http://schemas.openxmlformats.org/officeDocument/2006/relationships/slide" Target="slide2.xml"/><Relationship Id="rId4" Type="http://schemas.openxmlformats.org/officeDocument/2006/relationships/image" Target="../media/image49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7.png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2.xml"/><Relationship Id="rId5" Type="http://schemas.openxmlformats.org/officeDocument/2006/relationships/image" Target="../media/image9.png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3.xml"/><Relationship Id="rId5" Type="http://schemas.openxmlformats.org/officeDocument/2006/relationships/image" Target="../media/image9.png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4.xml"/><Relationship Id="rId5" Type="http://schemas.openxmlformats.org/officeDocument/2006/relationships/image" Target="../media/image9.png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5.xml"/><Relationship Id="rId5" Type="http://schemas.openxmlformats.org/officeDocument/2006/relationships/image" Target="../media/image9.png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23528" y="404664"/>
            <a:ext cx="7848872" cy="424731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Интерактив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уен</a:t>
            </a:r>
            <a:endParaRPr lang="ru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dirty="0" smtClean="0">
                <a:solidFill>
                  <a:srgbClr val="FFFF00"/>
                </a:solidFill>
              </a:rPr>
              <a:t>«Татарстан, </a:t>
            </a:r>
            <a:r>
              <a:rPr lang="ru-RU" sz="5400" b="1" dirty="0" err="1" smtClean="0">
                <a:solidFill>
                  <a:srgbClr val="FFFF00"/>
                </a:solidFill>
              </a:rPr>
              <a:t>аның тарихы</a:t>
            </a:r>
            <a:r>
              <a:rPr lang="ru-RU" sz="5400" b="1" dirty="0" smtClean="0">
                <a:solidFill>
                  <a:srgbClr val="FFFF00"/>
                </a:solidFill>
              </a:rPr>
              <a:t>, </a:t>
            </a:r>
            <a:r>
              <a:rPr lang="ru-RU" sz="5400" b="1" dirty="0" err="1" smtClean="0">
                <a:solidFill>
                  <a:srgbClr val="FFFF00"/>
                </a:solidFill>
              </a:rPr>
              <a:t>географиясе</a:t>
            </a:r>
            <a:endParaRPr lang="ru-RU" sz="5400" b="1" dirty="0" smtClean="0">
              <a:solidFill>
                <a:srgbClr val="FFFF00"/>
              </a:solidFill>
            </a:endParaRPr>
          </a:p>
          <a:p>
            <a:pPr algn="ctr"/>
            <a:r>
              <a:rPr lang="ru-RU" sz="5400" b="1" dirty="0" smtClean="0">
                <a:solidFill>
                  <a:srgbClr val="FFFF00"/>
                </a:solidFill>
              </a:rPr>
              <a:t> </a:t>
            </a:r>
            <a:r>
              <a:rPr lang="ru-RU" sz="5400" b="1" dirty="0" err="1" smtClean="0">
                <a:solidFill>
                  <a:srgbClr val="FFFF00"/>
                </a:solidFill>
              </a:rPr>
              <a:t>һәм халкы</a:t>
            </a:r>
            <a:r>
              <a:rPr lang="ru-RU" sz="5400" b="1" dirty="0" smtClean="0">
                <a:solidFill>
                  <a:srgbClr val="FFFF00"/>
                </a:solidFill>
              </a:rPr>
              <a:t>»</a:t>
            </a:r>
            <a:endParaRPr lang="ru-RU" sz="5400" b="1" spc="50" dirty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>
            <a:hlinkClick r:id="rId4" action="ppaction://hlinksldjump"/>
          </p:cNvPr>
          <p:cNvSpPr/>
          <p:nvPr/>
        </p:nvSpPr>
        <p:spPr>
          <a:xfrm>
            <a:off x="2357422" y="6072206"/>
            <a:ext cx="3357586" cy="57150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уенны</a:t>
            </a: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башлау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6143644"/>
            <a:ext cx="1428760" cy="50006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ссылки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Text Box 5"/>
          <p:cNvSpPr txBox="1">
            <a:spLocks noChangeArrowheads="1"/>
          </p:cNvSpPr>
          <p:nvPr/>
        </p:nvSpPr>
        <p:spPr bwMode="auto">
          <a:xfrm>
            <a:off x="395288" y="1484313"/>
            <a:ext cx="777716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b="1" dirty="0" smtClean="0">
                <a:solidFill>
                  <a:srgbClr val="006600"/>
                </a:solidFill>
              </a:rPr>
              <a:t>Татарстан </a:t>
            </a:r>
            <a:r>
              <a:rPr lang="ru-RU" sz="3200" b="1" dirty="0" err="1" smtClean="0">
                <a:solidFill>
                  <a:srgbClr val="006600"/>
                </a:solidFill>
              </a:rPr>
              <a:t>Республикасы</a:t>
            </a:r>
            <a:r>
              <a:rPr lang="ru-RU" sz="3200" b="1" dirty="0" smtClean="0">
                <a:solidFill>
                  <a:srgbClr val="006600"/>
                </a:solidFill>
              </a:rPr>
              <a:t> Россия </a:t>
            </a:r>
            <a:r>
              <a:rPr lang="ru-RU" sz="3200" b="1" dirty="0" err="1" smtClean="0">
                <a:solidFill>
                  <a:srgbClr val="006600"/>
                </a:solidFill>
              </a:rPr>
              <a:t>Федерациясенең кайсы</a:t>
            </a:r>
            <a:r>
              <a:rPr lang="ru-RU" sz="3200" b="1" dirty="0" smtClean="0">
                <a:solidFill>
                  <a:srgbClr val="006600"/>
                </a:solidFill>
              </a:rPr>
              <a:t> </a:t>
            </a:r>
            <a:r>
              <a:rPr lang="ru-RU" sz="3200" b="1" dirty="0" err="1" smtClean="0">
                <a:solidFill>
                  <a:srgbClr val="006600"/>
                </a:solidFill>
              </a:rPr>
              <a:t>өлешендә урнашкан</a:t>
            </a:r>
            <a:r>
              <a:rPr lang="ru-RU" sz="3200" b="1" dirty="0" smtClean="0">
                <a:solidFill>
                  <a:srgbClr val="006600"/>
                </a:solidFill>
              </a:rPr>
              <a:t>?</a:t>
            </a:r>
            <a:endParaRPr lang="ru-RU" sz="3200" b="1" dirty="0">
              <a:solidFill>
                <a:srgbClr val="006600"/>
              </a:solidFill>
            </a:endParaRPr>
          </a:p>
        </p:txBody>
      </p:sp>
      <p:sp>
        <p:nvSpPr>
          <p:cNvPr id="10" name="AutoShape 47"/>
          <p:cNvSpPr>
            <a:spLocks noChangeArrowheads="1"/>
          </p:cNvSpPr>
          <p:nvPr/>
        </p:nvSpPr>
        <p:spPr bwMode="auto">
          <a:xfrm>
            <a:off x="5429256" y="428604"/>
            <a:ext cx="576263" cy="576262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30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55576" y="404664"/>
            <a:ext cx="6264696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 smtClean="0">
                <a:ln w="11430">
                  <a:solidFill>
                    <a:srgbClr val="2E3917"/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ГЕОГРАФИЯ</a:t>
            </a:r>
            <a:endParaRPr lang="ru-RU" sz="3600" b="1" spc="50" dirty="0">
              <a:ln w="11430">
                <a:solidFill>
                  <a:srgbClr val="2E3917"/>
                </a:solidFill>
              </a:ln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герб тат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358074" y="5072074"/>
            <a:ext cx="1785926" cy="1785926"/>
          </a:xfrm>
          <a:prstGeom prst="rect">
            <a:avLst/>
          </a:prstGeom>
        </p:spPr>
      </p:pic>
      <p:pic>
        <p:nvPicPr>
          <p:cNvPr id="12" name="Рисунок 11" descr="question-5497633_1280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-142908" y="5429240"/>
            <a:ext cx="1428760" cy="142876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Text Box 5"/>
          <p:cNvSpPr txBox="1">
            <a:spLocks noChangeArrowheads="1"/>
          </p:cNvSpPr>
          <p:nvPr/>
        </p:nvSpPr>
        <p:spPr bwMode="auto">
          <a:xfrm>
            <a:off x="468313" y="1557338"/>
            <a:ext cx="76327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b="1" dirty="0" smtClean="0">
                <a:solidFill>
                  <a:srgbClr val="006600"/>
                </a:solidFill>
              </a:rPr>
              <a:t>Татарстан </a:t>
            </a:r>
            <a:r>
              <a:rPr lang="ru-RU" sz="3200" b="1" dirty="0" err="1" smtClean="0">
                <a:solidFill>
                  <a:srgbClr val="006600"/>
                </a:solidFill>
              </a:rPr>
              <a:t>Республикасының мәйданы күпме</a:t>
            </a:r>
            <a:r>
              <a:rPr lang="ru-RU" sz="3200" b="1" dirty="0" smtClean="0">
                <a:solidFill>
                  <a:srgbClr val="006600"/>
                </a:solidFill>
              </a:rPr>
              <a:t>? </a:t>
            </a:r>
            <a:endParaRPr lang="ru-RU" sz="3200" b="1" dirty="0">
              <a:solidFill>
                <a:srgbClr val="006600"/>
              </a:solidFill>
            </a:endParaRPr>
          </a:p>
        </p:txBody>
      </p:sp>
      <p:sp>
        <p:nvSpPr>
          <p:cNvPr id="10" name="AutoShape 47"/>
          <p:cNvSpPr>
            <a:spLocks noChangeArrowheads="1"/>
          </p:cNvSpPr>
          <p:nvPr/>
        </p:nvSpPr>
        <p:spPr bwMode="auto">
          <a:xfrm>
            <a:off x="5429256" y="428604"/>
            <a:ext cx="576263" cy="576262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40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55576" y="404664"/>
            <a:ext cx="6264696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 smtClean="0">
                <a:ln w="11430">
                  <a:solidFill>
                    <a:srgbClr val="2E3917"/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ГЕОГРАФИЯ</a:t>
            </a:r>
            <a:endParaRPr lang="ru-RU" sz="3600" b="1" spc="50" dirty="0">
              <a:ln w="11430">
                <a:solidFill>
                  <a:srgbClr val="2E3917"/>
                </a:solidFill>
              </a:ln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герб тат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358074" y="5072074"/>
            <a:ext cx="1785926" cy="1785926"/>
          </a:xfrm>
          <a:prstGeom prst="rect">
            <a:avLst/>
          </a:prstGeom>
        </p:spPr>
      </p:pic>
      <p:pic>
        <p:nvPicPr>
          <p:cNvPr id="12" name="Рисунок 11" descr="question-5497633_1280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-142908" y="5429240"/>
            <a:ext cx="1428760" cy="142876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539750" y="3860800"/>
            <a:ext cx="75612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endParaRPr lang="ru-RU" sz="2800" i="1" dirty="0">
              <a:latin typeface="Georgia" pitchFamily="18" charset="0"/>
            </a:endParaRPr>
          </a:p>
        </p:txBody>
      </p:sp>
      <p:sp>
        <p:nvSpPr>
          <p:cNvPr id="36868" name="Text Box 5"/>
          <p:cNvSpPr txBox="1">
            <a:spLocks noChangeArrowheads="1"/>
          </p:cNvSpPr>
          <p:nvPr/>
        </p:nvSpPr>
        <p:spPr bwMode="auto">
          <a:xfrm>
            <a:off x="395288" y="1557338"/>
            <a:ext cx="777716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b="1" dirty="0" smtClean="0">
                <a:solidFill>
                  <a:srgbClr val="006600"/>
                </a:solidFill>
              </a:rPr>
              <a:t>Татарстан </a:t>
            </a:r>
            <a:r>
              <a:rPr lang="ru-RU" sz="3200" b="1" dirty="0" err="1" smtClean="0">
                <a:solidFill>
                  <a:srgbClr val="006600"/>
                </a:solidFill>
              </a:rPr>
              <a:t>территориясендә ничә милләт кешесе</a:t>
            </a:r>
            <a:r>
              <a:rPr lang="ru-RU" sz="3200" b="1" dirty="0" smtClean="0">
                <a:solidFill>
                  <a:srgbClr val="006600"/>
                </a:solidFill>
              </a:rPr>
              <a:t> </a:t>
            </a:r>
            <a:r>
              <a:rPr lang="ru-RU" sz="3200" b="1" dirty="0" err="1" smtClean="0">
                <a:solidFill>
                  <a:srgbClr val="006600"/>
                </a:solidFill>
              </a:rPr>
              <a:t>яши</a:t>
            </a:r>
            <a:r>
              <a:rPr lang="ru-RU" sz="3200" b="1" dirty="0" smtClean="0">
                <a:solidFill>
                  <a:srgbClr val="006600"/>
                </a:solidFill>
              </a:rPr>
              <a:t>?</a:t>
            </a:r>
            <a:endParaRPr lang="ru-RU" sz="3200" b="1" dirty="0">
              <a:solidFill>
                <a:srgbClr val="006600"/>
              </a:solidFill>
            </a:endParaRPr>
          </a:p>
        </p:txBody>
      </p:sp>
      <p:sp>
        <p:nvSpPr>
          <p:cNvPr id="10" name="AutoShape 47"/>
          <p:cNvSpPr>
            <a:spLocks noChangeArrowheads="1"/>
          </p:cNvSpPr>
          <p:nvPr/>
        </p:nvSpPr>
        <p:spPr bwMode="auto">
          <a:xfrm>
            <a:off x="5429256" y="428604"/>
            <a:ext cx="576263" cy="576262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50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55576" y="404664"/>
            <a:ext cx="6264696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 smtClean="0">
                <a:ln w="11430">
                  <a:solidFill>
                    <a:srgbClr val="2E3917"/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ГЕОГРАФИЯ</a:t>
            </a:r>
            <a:endParaRPr lang="ru-RU" sz="3600" b="1" spc="50" dirty="0">
              <a:ln w="11430">
                <a:solidFill>
                  <a:srgbClr val="2E3917"/>
                </a:solidFill>
              </a:ln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герб тат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358074" y="5072074"/>
            <a:ext cx="1785926" cy="1785926"/>
          </a:xfrm>
          <a:prstGeom prst="rect">
            <a:avLst/>
          </a:prstGeom>
        </p:spPr>
      </p:pic>
      <p:pic>
        <p:nvPicPr>
          <p:cNvPr id="12" name="Рисунок 11" descr="question-5497633_1280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-142908" y="5429240"/>
            <a:ext cx="1428760" cy="142876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Text Box 5"/>
          <p:cNvSpPr txBox="1">
            <a:spLocks noChangeArrowheads="1"/>
          </p:cNvSpPr>
          <p:nvPr/>
        </p:nvSpPr>
        <p:spPr bwMode="auto">
          <a:xfrm>
            <a:off x="684213" y="1628775"/>
            <a:ext cx="73437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b="1" dirty="0">
                <a:solidFill>
                  <a:srgbClr val="990033"/>
                </a:solidFill>
              </a:rPr>
              <a:t> </a:t>
            </a:r>
            <a:r>
              <a:rPr lang="ru-RU" sz="3200" b="1" dirty="0" err="1" smtClean="0">
                <a:solidFill>
                  <a:srgbClr val="990033"/>
                </a:solidFill>
              </a:rPr>
              <a:t>«Шүрәле» әкиятенең </a:t>
            </a:r>
            <a:r>
              <a:rPr lang="ru-RU" sz="3200" b="1" dirty="0" smtClean="0">
                <a:solidFill>
                  <a:srgbClr val="990033"/>
                </a:solidFill>
              </a:rPr>
              <a:t>авторы?</a:t>
            </a:r>
            <a:endParaRPr lang="ru-RU" sz="3200" b="1" dirty="0">
              <a:solidFill>
                <a:srgbClr val="990033"/>
              </a:solidFill>
            </a:endParaRPr>
          </a:p>
        </p:txBody>
      </p:sp>
      <p:sp>
        <p:nvSpPr>
          <p:cNvPr id="10" name="AutoShape 47"/>
          <p:cNvSpPr>
            <a:spLocks noChangeArrowheads="1"/>
          </p:cNvSpPr>
          <p:nvPr/>
        </p:nvSpPr>
        <p:spPr bwMode="auto">
          <a:xfrm>
            <a:off x="5143504" y="428604"/>
            <a:ext cx="576263" cy="576262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10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55576" y="404664"/>
            <a:ext cx="6264696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ӘДӘБИЯТ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герб тат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358074" y="5072074"/>
            <a:ext cx="1785926" cy="1785926"/>
          </a:xfrm>
          <a:prstGeom prst="rect">
            <a:avLst/>
          </a:prstGeom>
        </p:spPr>
      </p:pic>
      <p:pic>
        <p:nvPicPr>
          <p:cNvPr id="13" name="Рисунок 12" descr="question-5497633_1280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-142908" y="5429240"/>
            <a:ext cx="1428760" cy="142876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900113" y="3644900"/>
            <a:ext cx="71278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>
                <a:latin typeface="Georgia" pitchFamily="18" charset="0"/>
              </a:rPr>
              <a:t>   </a:t>
            </a:r>
            <a:endParaRPr lang="ru-RU" sz="2200" i="1" dirty="0"/>
          </a:p>
        </p:txBody>
      </p:sp>
      <p:sp>
        <p:nvSpPr>
          <p:cNvPr id="40964" name="Text Box 5"/>
          <p:cNvSpPr txBox="1">
            <a:spLocks noChangeArrowheads="1"/>
          </p:cNvSpPr>
          <p:nvPr/>
        </p:nvSpPr>
        <p:spPr bwMode="auto">
          <a:xfrm>
            <a:off x="755650" y="1484313"/>
            <a:ext cx="712946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b="1" dirty="0" smtClean="0">
                <a:solidFill>
                  <a:srgbClr val="990033"/>
                </a:solidFill>
              </a:rPr>
              <a:t>«</a:t>
            </a:r>
            <a:r>
              <a:rPr lang="ru-RU" sz="3200" b="1" dirty="0" err="1" smtClean="0">
                <a:solidFill>
                  <a:srgbClr val="990033"/>
                </a:solidFill>
              </a:rPr>
              <a:t>Ак</a:t>
            </a:r>
            <a:r>
              <a:rPr lang="ru-RU" sz="3200" b="1" dirty="0" smtClean="0">
                <a:solidFill>
                  <a:srgbClr val="990033"/>
                </a:solidFill>
              </a:rPr>
              <a:t> </a:t>
            </a:r>
            <a:r>
              <a:rPr lang="ru-RU" sz="3200" b="1" dirty="0" err="1" smtClean="0">
                <a:solidFill>
                  <a:srgbClr val="990033"/>
                </a:solidFill>
              </a:rPr>
              <a:t>чәчәкләр» әсәрен </a:t>
            </a:r>
            <a:r>
              <a:rPr lang="ru-RU" sz="3200" b="1" dirty="0" smtClean="0">
                <a:solidFill>
                  <a:srgbClr val="990033"/>
                </a:solidFill>
              </a:rPr>
              <a:t>кем </a:t>
            </a:r>
            <a:r>
              <a:rPr lang="ru-RU" sz="3200" b="1" dirty="0" err="1" smtClean="0">
                <a:solidFill>
                  <a:srgbClr val="990033"/>
                </a:solidFill>
              </a:rPr>
              <a:t>язган</a:t>
            </a:r>
            <a:r>
              <a:rPr lang="ru-RU" sz="3200" b="1" dirty="0" smtClean="0">
                <a:solidFill>
                  <a:srgbClr val="990033"/>
                </a:solidFill>
              </a:rPr>
              <a:t>?</a:t>
            </a:r>
            <a:endParaRPr lang="ru-RU" sz="3200" b="1" dirty="0">
              <a:solidFill>
                <a:srgbClr val="990033"/>
              </a:solidFill>
            </a:endParaRPr>
          </a:p>
        </p:txBody>
      </p:sp>
      <p:sp>
        <p:nvSpPr>
          <p:cNvPr id="10" name="AutoShape 47"/>
          <p:cNvSpPr>
            <a:spLocks noChangeArrowheads="1"/>
          </p:cNvSpPr>
          <p:nvPr/>
        </p:nvSpPr>
        <p:spPr bwMode="auto">
          <a:xfrm>
            <a:off x="5143504" y="428604"/>
            <a:ext cx="576263" cy="576262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20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55576" y="404664"/>
            <a:ext cx="6264696" cy="120032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ӘДӘБИЯТ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spc="50" dirty="0">
              <a:ln w="11430">
                <a:solidFill>
                  <a:schemeClr val="accent2">
                    <a:lumMod val="50000"/>
                  </a:schemeClr>
                </a:solidFill>
              </a:ln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герб тат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358074" y="5072074"/>
            <a:ext cx="1785926" cy="1785926"/>
          </a:xfrm>
          <a:prstGeom prst="rect">
            <a:avLst/>
          </a:prstGeom>
        </p:spPr>
      </p:pic>
      <p:pic>
        <p:nvPicPr>
          <p:cNvPr id="12" name="Рисунок 11" descr="question-5497633_1280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-142908" y="5429240"/>
            <a:ext cx="1428760" cy="142876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47"/>
          <p:cNvSpPr>
            <a:spLocks noChangeArrowheads="1"/>
          </p:cNvSpPr>
          <p:nvPr/>
        </p:nvSpPr>
        <p:spPr bwMode="auto">
          <a:xfrm>
            <a:off x="5143504" y="428604"/>
            <a:ext cx="576263" cy="576262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30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55576" y="404664"/>
            <a:ext cx="6264696" cy="120032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ӘДӘБИЯТ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spc="50" dirty="0">
              <a:ln w="11430">
                <a:solidFill>
                  <a:schemeClr val="accent2">
                    <a:lumMod val="50000"/>
                  </a:schemeClr>
                </a:solidFill>
              </a:ln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герб тат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358074" y="5072074"/>
            <a:ext cx="1785926" cy="1785926"/>
          </a:xfrm>
          <a:prstGeom prst="rect">
            <a:avLst/>
          </a:prstGeom>
        </p:spPr>
      </p:pic>
      <p:pic>
        <p:nvPicPr>
          <p:cNvPr id="12" name="Рисунок 11" descr="question-5497633_1280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-142908" y="5429240"/>
            <a:ext cx="1428760" cy="142876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428596" y="1571612"/>
            <a:ext cx="821537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b="1" dirty="0" err="1" smtClean="0">
                <a:solidFill>
                  <a:srgbClr val="990033"/>
                </a:solidFill>
              </a:rPr>
              <a:t>Әсирлектә булып</a:t>
            </a:r>
            <a:r>
              <a:rPr lang="ru-RU" sz="3200" b="1" dirty="0" smtClean="0">
                <a:solidFill>
                  <a:srgbClr val="990033"/>
                </a:solidFill>
              </a:rPr>
              <a:t> та </a:t>
            </a:r>
            <a:r>
              <a:rPr lang="ru-RU" sz="3200" b="1" dirty="0" err="1" smtClean="0">
                <a:solidFill>
                  <a:srgbClr val="990033"/>
                </a:solidFill>
              </a:rPr>
              <a:t>иҗатың дәвам иткән шагыйрь</a:t>
            </a:r>
            <a:r>
              <a:rPr lang="ru-RU" sz="3200" b="1" dirty="0" smtClean="0">
                <a:solidFill>
                  <a:srgbClr val="990033"/>
                </a:solidFill>
              </a:rPr>
              <a:t>?</a:t>
            </a:r>
            <a:endParaRPr lang="ru-RU" sz="3200" b="1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Text Box 5"/>
          <p:cNvSpPr txBox="1">
            <a:spLocks noChangeArrowheads="1"/>
          </p:cNvSpPr>
          <p:nvPr/>
        </p:nvSpPr>
        <p:spPr bwMode="auto">
          <a:xfrm>
            <a:off x="395288" y="1484313"/>
            <a:ext cx="770572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b="1" dirty="0" smtClean="0">
                <a:solidFill>
                  <a:srgbClr val="990033"/>
                </a:solidFill>
              </a:rPr>
              <a:t>Татарстан </a:t>
            </a:r>
            <a:r>
              <a:rPr lang="ru-RU" sz="3200" b="1" dirty="0" err="1" smtClean="0">
                <a:solidFill>
                  <a:srgbClr val="990033"/>
                </a:solidFill>
              </a:rPr>
              <a:t>Республикасы</a:t>
            </a:r>
            <a:r>
              <a:rPr lang="ru-RU" sz="3200" b="1" dirty="0" smtClean="0">
                <a:solidFill>
                  <a:srgbClr val="990033"/>
                </a:solidFill>
              </a:rPr>
              <a:t> </a:t>
            </a:r>
            <a:r>
              <a:rPr lang="ru-RU" sz="3200" b="1" dirty="0" err="1" smtClean="0">
                <a:solidFill>
                  <a:srgbClr val="990033"/>
                </a:solidFill>
              </a:rPr>
              <a:t>гимнының сүзләре </a:t>
            </a:r>
            <a:r>
              <a:rPr lang="ru-RU" sz="3200" b="1" dirty="0" smtClean="0">
                <a:solidFill>
                  <a:srgbClr val="990033"/>
                </a:solidFill>
              </a:rPr>
              <a:t>авторы?</a:t>
            </a:r>
            <a:endParaRPr lang="ru-RU" sz="3200" b="1" dirty="0">
              <a:solidFill>
                <a:srgbClr val="990033"/>
              </a:solidFill>
            </a:endParaRPr>
          </a:p>
        </p:txBody>
      </p:sp>
      <p:sp>
        <p:nvSpPr>
          <p:cNvPr id="10" name="AutoShape 47"/>
          <p:cNvSpPr>
            <a:spLocks noChangeArrowheads="1"/>
          </p:cNvSpPr>
          <p:nvPr/>
        </p:nvSpPr>
        <p:spPr bwMode="auto">
          <a:xfrm>
            <a:off x="5143504" y="428604"/>
            <a:ext cx="576263" cy="576262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40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55576" y="404664"/>
            <a:ext cx="6264696" cy="120032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ӘДӘБИЯТ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spc="50" dirty="0">
              <a:ln w="11430">
                <a:solidFill>
                  <a:schemeClr val="accent2">
                    <a:lumMod val="50000"/>
                  </a:schemeClr>
                </a:solidFill>
              </a:ln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герб тат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358074" y="5072074"/>
            <a:ext cx="1785926" cy="1785926"/>
          </a:xfrm>
          <a:prstGeom prst="rect">
            <a:avLst/>
          </a:prstGeom>
        </p:spPr>
      </p:pic>
      <p:pic>
        <p:nvPicPr>
          <p:cNvPr id="12" name="Рисунок 11" descr="question-5497633_1280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-142908" y="5429240"/>
            <a:ext cx="1428760" cy="142876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Text Box 5"/>
          <p:cNvSpPr txBox="1">
            <a:spLocks noChangeArrowheads="1"/>
          </p:cNvSpPr>
          <p:nvPr/>
        </p:nvSpPr>
        <p:spPr bwMode="auto">
          <a:xfrm>
            <a:off x="395288" y="1268413"/>
            <a:ext cx="78486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b="1" dirty="0" smtClean="0">
                <a:solidFill>
                  <a:srgbClr val="990033"/>
                </a:solidFill>
              </a:rPr>
              <a:t>Татар театр </a:t>
            </a:r>
            <a:r>
              <a:rPr lang="ru-RU" sz="3200" b="1" dirty="0" err="1" smtClean="0">
                <a:solidFill>
                  <a:srgbClr val="990033"/>
                </a:solidFill>
              </a:rPr>
              <a:t>тарихында</a:t>
            </a:r>
            <a:r>
              <a:rPr lang="ru-RU" sz="3200" b="1" dirty="0" smtClean="0">
                <a:solidFill>
                  <a:srgbClr val="990033"/>
                </a:solidFill>
              </a:rPr>
              <a:t> </a:t>
            </a:r>
            <a:r>
              <a:rPr lang="ru-RU" sz="3200" b="1" dirty="0" err="1" smtClean="0">
                <a:solidFill>
                  <a:srgbClr val="990033"/>
                </a:solidFill>
              </a:rPr>
              <a:t>тирән эз</a:t>
            </a:r>
            <a:r>
              <a:rPr lang="ru-RU" sz="3200" b="1" dirty="0" smtClean="0">
                <a:solidFill>
                  <a:srgbClr val="990033"/>
                </a:solidFill>
              </a:rPr>
              <a:t> </a:t>
            </a:r>
            <a:r>
              <a:rPr lang="ru-RU" sz="3200" b="1" dirty="0" err="1" smtClean="0">
                <a:solidFill>
                  <a:srgbClr val="990033"/>
                </a:solidFill>
              </a:rPr>
              <a:t>калдырган</a:t>
            </a:r>
            <a:r>
              <a:rPr lang="ru-RU" sz="3200" b="1" dirty="0" smtClean="0">
                <a:solidFill>
                  <a:srgbClr val="990033"/>
                </a:solidFill>
              </a:rPr>
              <a:t> </a:t>
            </a:r>
            <a:r>
              <a:rPr lang="ru-RU" sz="3200" b="1" dirty="0" err="1" smtClean="0">
                <a:solidFill>
                  <a:srgbClr val="990033"/>
                </a:solidFill>
              </a:rPr>
              <a:t>атаклы</a:t>
            </a:r>
            <a:r>
              <a:rPr lang="ru-RU" sz="3200" b="1" dirty="0" smtClean="0">
                <a:solidFill>
                  <a:srgbClr val="990033"/>
                </a:solidFill>
              </a:rPr>
              <a:t> драматург?</a:t>
            </a:r>
            <a:endParaRPr lang="ru-RU" sz="3200" b="1" dirty="0">
              <a:solidFill>
                <a:srgbClr val="990033"/>
              </a:solidFill>
            </a:endParaRPr>
          </a:p>
        </p:txBody>
      </p:sp>
      <p:sp>
        <p:nvSpPr>
          <p:cNvPr id="10" name="AutoShape 47"/>
          <p:cNvSpPr>
            <a:spLocks noChangeArrowheads="1"/>
          </p:cNvSpPr>
          <p:nvPr/>
        </p:nvSpPr>
        <p:spPr bwMode="auto">
          <a:xfrm>
            <a:off x="5143504" y="428604"/>
            <a:ext cx="576263" cy="576262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50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55576" y="404664"/>
            <a:ext cx="6264696" cy="120032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ӘДӘБИЯТ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spc="50" dirty="0">
              <a:ln w="11430">
                <a:solidFill>
                  <a:schemeClr val="accent2">
                    <a:lumMod val="50000"/>
                  </a:schemeClr>
                </a:solidFill>
              </a:ln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герб тат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358074" y="5072074"/>
            <a:ext cx="1785926" cy="1785926"/>
          </a:xfrm>
          <a:prstGeom prst="rect">
            <a:avLst/>
          </a:prstGeom>
        </p:spPr>
      </p:pic>
      <p:pic>
        <p:nvPicPr>
          <p:cNvPr id="12" name="Рисунок 11" descr="question-5497633_1280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-142908" y="5429240"/>
            <a:ext cx="1428760" cy="142876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Text Box 5"/>
          <p:cNvSpPr txBox="1">
            <a:spLocks noChangeArrowheads="1"/>
          </p:cNvSpPr>
          <p:nvPr/>
        </p:nvSpPr>
        <p:spPr bwMode="auto">
          <a:xfrm>
            <a:off x="642910" y="1357298"/>
            <a:ext cx="72009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b="1" dirty="0" err="1" smtClean="0">
                <a:solidFill>
                  <a:srgbClr val="000099"/>
                </a:solidFill>
              </a:rPr>
              <a:t>Хәзер вакытта</a:t>
            </a:r>
            <a:r>
              <a:rPr lang="ru-RU" sz="3200" b="1" dirty="0" smtClean="0">
                <a:solidFill>
                  <a:srgbClr val="000099"/>
                </a:solidFill>
              </a:rPr>
              <a:t> </a:t>
            </a:r>
            <a:r>
              <a:rPr lang="ru-RU" sz="3200" b="1" dirty="0" err="1" smtClean="0">
                <a:solidFill>
                  <a:srgbClr val="000099"/>
                </a:solidFill>
              </a:rPr>
              <a:t>иң </a:t>
            </a:r>
            <a:r>
              <a:rPr lang="ru-RU" sz="3200" b="1" dirty="0" smtClean="0">
                <a:solidFill>
                  <a:srgbClr val="000099"/>
                </a:solidFill>
              </a:rPr>
              <a:t>популяр татар </a:t>
            </a:r>
            <a:r>
              <a:rPr lang="ru-RU" sz="3200" b="1" dirty="0" err="1" smtClean="0">
                <a:solidFill>
                  <a:srgbClr val="000099"/>
                </a:solidFill>
              </a:rPr>
              <a:t>җырчысы</a:t>
            </a:r>
            <a:r>
              <a:rPr lang="ru-RU" sz="3200" b="1" dirty="0" smtClean="0">
                <a:solidFill>
                  <a:srgbClr val="000099"/>
                </a:solidFill>
              </a:rPr>
              <a:t>?</a:t>
            </a:r>
            <a:endParaRPr lang="ru-RU" sz="3200" b="1" dirty="0">
              <a:solidFill>
                <a:srgbClr val="000099"/>
              </a:solidFill>
            </a:endParaRPr>
          </a:p>
        </p:txBody>
      </p:sp>
      <p:sp>
        <p:nvSpPr>
          <p:cNvPr id="10" name="AutoShape 47"/>
          <p:cNvSpPr>
            <a:spLocks noChangeArrowheads="1"/>
          </p:cNvSpPr>
          <p:nvPr/>
        </p:nvSpPr>
        <p:spPr bwMode="auto">
          <a:xfrm>
            <a:off x="5072066" y="428604"/>
            <a:ext cx="576263" cy="576262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10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55576" y="404664"/>
            <a:ext cx="6264696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 smtClean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МУЗЫКА</a:t>
            </a:r>
            <a:endParaRPr lang="ru-RU" sz="3600" b="1" spc="50" dirty="0">
              <a:ln w="1143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герб тат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358074" y="5072074"/>
            <a:ext cx="1785926" cy="1785926"/>
          </a:xfrm>
          <a:prstGeom prst="rect">
            <a:avLst/>
          </a:prstGeom>
        </p:spPr>
      </p:pic>
      <p:pic>
        <p:nvPicPr>
          <p:cNvPr id="12" name="Рисунок 11" descr="question-5497633_1280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-142908" y="5429240"/>
            <a:ext cx="1428760" cy="142876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Text Box 5"/>
          <p:cNvSpPr txBox="1">
            <a:spLocks noChangeArrowheads="1"/>
          </p:cNvSpPr>
          <p:nvPr/>
        </p:nvSpPr>
        <p:spPr bwMode="auto">
          <a:xfrm>
            <a:off x="395288" y="1412875"/>
            <a:ext cx="777716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b="1" dirty="0" smtClean="0">
                <a:solidFill>
                  <a:srgbClr val="000099"/>
                </a:solidFill>
              </a:rPr>
              <a:t>Рус </a:t>
            </a:r>
            <a:r>
              <a:rPr lang="ru-RU" sz="3200" b="1" dirty="0" err="1" smtClean="0">
                <a:solidFill>
                  <a:srgbClr val="000099"/>
                </a:solidFill>
              </a:rPr>
              <a:t>милләтеннән булган</a:t>
            </a:r>
            <a:r>
              <a:rPr lang="ru-RU" sz="3200" b="1" dirty="0" smtClean="0">
                <a:solidFill>
                  <a:srgbClr val="000099"/>
                </a:solidFill>
              </a:rPr>
              <a:t> татар композиторы?</a:t>
            </a:r>
            <a:endParaRPr lang="ru-RU" sz="3200" b="1" dirty="0">
              <a:solidFill>
                <a:srgbClr val="000099"/>
              </a:solidFill>
            </a:endParaRPr>
          </a:p>
        </p:txBody>
      </p:sp>
      <p:sp>
        <p:nvSpPr>
          <p:cNvPr id="10" name="AutoShape 47"/>
          <p:cNvSpPr>
            <a:spLocks noChangeArrowheads="1"/>
          </p:cNvSpPr>
          <p:nvPr/>
        </p:nvSpPr>
        <p:spPr bwMode="auto">
          <a:xfrm>
            <a:off x="5072066" y="428604"/>
            <a:ext cx="576263" cy="576262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20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55576" y="404664"/>
            <a:ext cx="6264696" cy="120032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 smtClean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МУЗЫКА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spc="50" dirty="0">
              <a:ln w="1143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герб тат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358074" y="5072074"/>
            <a:ext cx="1785926" cy="1785926"/>
          </a:xfrm>
          <a:prstGeom prst="rect">
            <a:avLst/>
          </a:prstGeom>
        </p:spPr>
      </p:pic>
      <p:pic>
        <p:nvPicPr>
          <p:cNvPr id="12" name="Рисунок 11" descr="question-5497633_1280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-142908" y="5429240"/>
            <a:ext cx="1428760" cy="142876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img-fotki.yandex.ru/get/6306/162549541.6/0_744cd_83128e8d_XL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11638" y="4149725"/>
            <a:ext cx="792162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2" descr="http://img-fotki.yandex.ru/get/6306/162549541.6/0_744cd_83128e8d_XL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32363" y="4149725"/>
            <a:ext cx="792162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2" descr="http://img-fotki.yandex.ru/get/6306/162549541.6/0_744cd_83128e8d_XL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51500" y="4149725"/>
            <a:ext cx="792163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2" descr="http://img-fotki.yandex.ru/get/6306/162549541.6/0_744cd_83128e8d_XL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72225" y="4149725"/>
            <a:ext cx="792163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2" descr="http://img-fotki.yandex.ru/get/6306/162549541.6/0_744cd_83128e8d_XL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092950" y="4149725"/>
            <a:ext cx="792163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2" descr="http://img-fotki.yandex.ru/get/6306/162549541.6/0_744cd_83128e8d_XL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11638" y="3357563"/>
            <a:ext cx="792162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2" descr="http://img-fotki.yandex.ru/get/6306/162549541.6/0_744cd_83128e8d_XL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32363" y="3357563"/>
            <a:ext cx="792162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2" descr="http://img-fotki.yandex.ru/get/6306/162549541.6/0_744cd_83128e8d_XL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51500" y="3357563"/>
            <a:ext cx="792163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2" descr="http://img-fotki.yandex.ru/get/6306/162549541.6/0_744cd_83128e8d_XL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72225" y="3357563"/>
            <a:ext cx="792163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5" name="Picture 2" descr="http://img-fotki.yandex.ru/get/6306/162549541.6/0_744cd_83128e8d_XL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092950" y="3357563"/>
            <a:ext cx="792163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6" name="Picture 2" descr="http://img-fotki.yandex.ru/get/6306/162549541.6/0_744cd_83128e8d_XL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11638" y="2636838"/>
            <a:ext cx="792162" cy="82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7" name="Picture 2" descr="http://img-fotki.yandex.ru/get/6306/162549541.6/0_744cd_83128e8d_XL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32363" y="2636838"/>
            <a:ext cx="792162" cy="82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8" name="Picture 2" descr="http://img-fotki.yandex.ru/get/6306/162549541.6/0_744cd_83128e8d_XL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51500" y="2636838"/>
            <a:ext cx="792163" cy="82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9" name="Picture 2" descr="http://img-fotki.yandex.ru/get/6306/162549541.6/0_744cd_83128e8d_XL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72225" y="2636838"/>
            <a:ext cx="792163" cy="82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0" name="Picture 2" descr="http://img-fotki.yandex.ru/get/6306/162549541.6/0_744cd_83128e8d_XL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092950" y="2636838"/>
            <a:ext cx="792163" cy="82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1" name="Picture 2" descr="http://img-fotki.yandex.ru/get/6306/162549541.6/0_744cd_83128e8d_XL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11638" y="1916113"/>
            <a:ext cx="792162" cy="82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2" name="Picture 2" descr="http://img-fotki.yandex.ru/get/6306/162549541.6/0_744cd_83128e8d_XL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32363" y="1916113"/>
            <a:ext cx="792162" cy="82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3" name="Picture 2" descr="http://img-fotki.yandex.ru/get/6306/162549541.6/0_744cd_83128e8d_XL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51500" y="1916113"/>
            <a:ext cx="792163" cy="82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4" name="Picture 2" descr="http://img-fotki.yandex.ru/get/6306/162549541.6/0_744cd_83128e8d_XL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72225" y="1916113"/>
            <a:ext cx="792163" cy="82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5" name="Picture 2" descr="http://img-fotki.yandex.ru/get/6306/162549541.6/0_744cd_83128e8d_XL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092950" y="1916113"/>
            <a:ext cx="792163" cy="82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6" name="Picture 2" descr="http://img-fotki.yandex.ru/get/6306/162549541.6/0_744cd_83128e8d_XL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092950" y="1125538"/>
            <a:ext cx="792163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7" name="Picture 2" descr="http://img-fotki.yandex.ru/get/6306/162549541.6/0_744cd_83128e8d_XL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72225" y="1125538"/>
            <a:ext cx="792163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8" name="Picture 2" descr="http://img-fotki.yandex.ru/get/6306/162549541.6/0_744cd_83128e8d_XL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51500" y="1125538"/>
            <a:ext cx="792163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9" name="Picture 2" descr="http://img-fotki.yandex.ru/get/6306/162549541.6/0_744cd_83128e8d_XL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32363" y="1125538"/>
            <a:ext cx="792162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0" name="Picture 2" descr="http://img-fotki.yandex.ru/get/6306/162549541.6/0_744cd_83128e8d_XL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11638" y="1125538"/>
            <a:ext cx="792162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19" name="AutoShape 4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356100" y="1268413"/>
            <a:ext cx="503238" cy="503237"/>
          </a:xfrm>
          <a:prstGeom prst="ellipse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10</a:t>
            </a:r>
          </a:p>
        </p:txBody>
      </p:sp>
      <p:sp>
        <p:nvSpPr>
          <p:cNvPr id="3121" name="AutoShape 4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076825" y="1268413"/>
            <a:ext cx="501650" cy="503237"/>
          </a:xfrm>
          <a:prstGeom prst="ellipse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20</a:t>
            </a:r>
          </a:p>
        </p:txBody>
      </p:sp>
      <p:sp>
        <p:nvSpPr>
          <p:cNvPr id="3122" name="AutoShape 50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5795963" y="1268413"/>
            <a:ext cx="503237" cy="503237"/>
          </a:xfrm>
          <a:prstGeom prst="ellipse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/>
              <a:t>30</a:t>
            </a:r>
          </a:p>
        </p:txBody>
      </p:sp>
      <p:sp>
        <p:nvSpPr>
          <p:cNvPr id="3123" name="AutoShape 51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6516688" y="1268413"/>
            <a:ext cx="503237" cy="503237"/>
          </a:xfrm>
          <a:prstGeom prst="ellipse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40</a:t>
            </a:r>
          </a:p>
        </p:txBody>
      </p:sp>
      <p:sp>
        <p:nvSpPr>
          <p:cNvPr id="3124" name="AutoShape 52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7235825" y="1268413"/>
            <a:ext cx="503238" cy="503237"/>
          </a:xfrm>
          <a:prstGeom prst="ellipse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50</a:t>
            </a:r>
          </a:p>
        </p:txBody>
      </p:sp>
      <p:sp>
        <p:nvSpPr>
          <p:cNvPr id="3125" name="AutoShape 53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4356100" y="2060575"/>
            <a:ext cx="503238" cy="503238"/>
          </a:xfrm>
          <a:prstGeom prst="ellipse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10</a:t>
            </a:r>
          </a:p>
        </p:txBody>
      </p:sp>
      <p:sp>
        <p:nvSpPr>
          <p:cNvPr id="3126" name="AutoShape 54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5076825" y="2060575"/>
            <a:ext cx="501650" cy="503238"/>
          </a:xfrm>
          <a:prstGeom prst="ellipse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/>
              <a:t>20</a:t>
            </a:r>
          </a:p>
        </p:txBody>
      </p:sp>
      <p:sp>
        <p:nvSpPr>
          <p:cNvPr id="3127" name="AutoShape 55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5795963" y="2060575"/>
            <a:ext cx="503237" cy="503238"/>
          </a:xfrm>
          <a:prstGeom prst="ellipse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30</a:t>
            </a:r>
          </a:p>
        </p:txBody>
      </p:sp>
      <p:sp>
        <p:nvSpPr>
          <p:cNvPr id="3128" name="AutoShape 56">
            <a:hlinkClick r:id="rId13" action="ppaction://hlinksldjump"/>
          </p:cNvPr>
          <p:cNvSpPr>
            <a:spLocks noChangeArrowheads="1"/>
          </p:cNvSpPr>
          <p:nvPr/>
        </p:nvSpPr>
        <p:spPr bwMode="auto">
          <a:xfrm>
            <a:off x="6516688" y="2060575"/>
            <a:ext cx="503237" cy="503238"/>
          </a:xfrm>
          <a:prstGeom prst="ellipse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40</a:t>
            </a:r>
          </a:p>
        </p:txBody>
      </p:sp>
      <p:sp>
        <p:nvSpPr>
          <p:cNvPr id="3129" name="AutoShape 57">
            <a:hlinkClick r:id="rId14" action="ppaction://hlinksldjump"/>
          </p:cNvPr>
          <p:cNvSpPr>
            <a:spLocks noChangeArrowheads="1"/>
          </p:cNvSpPr>
          <p:nvPr/>
        </p:nvSpPr>
        <p:spPr bwMode="auto">
          <a:xfrm>
            <a:off x="7235825" y="2060575"/>
            <a:ext cx="503238" cy="503238"/>
          </a:xfrm>
          <a:prstGeom prst="ellipse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50</a:t>
            </a:r>
          </a:p>
        </p:txBody>
      </p:sp>
      <p:sp>
        <p:nvSpPr>
          <p:cNvPr id="3130" name="AutoShape 58">
            <a:hlinkClick r:id="rId15" action="ppaction://hlinksldjump"/>
          </p:cNvPr>
          <p:cNvSpPr>
            <a:spLocks noChangeArrowheads="1"/>
          </p:cNvSpPr>
          <p:nvPr/>
        </p:nvSpPr>
        <p:spPr bwMode="auto">
          <a:xfrm>
            <a:off x="4356100" y="2781300"/>
            <a:ext cx="503238" cy="503238"/>
          </a:xfrm>
          <a:prstGeom prst="ellipse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10</a:t>
            </a:r>
          </a:p>
        </p:txBody>
      </p:sp>
      <p:sp>
        <p:nvSpPr>
          <p:cNvPr id="3131" name="AutoShape 59">
            <a:hlinkClick r:id="rId16" action="ppaction://hlinksldjump"/>
          </p:cNvPr>
          <p:cNvSpPr>
            <a:spLocks noChangeArrowheads="1"/>
          </p:cNvSpPr>
          <p:nvPr/>
        </p:nvSpPr>
        <p:spPr bwMode="auto">
          <a:xfrm>
            <a:off x="5076825" y="2781300"/>
            <a:ext cx="501650" cy="503238"/>
          </a:xfrm>
          <a:prstGeom prst="ellipse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20</a:t>
            </a:r>
          </a:p>
        </p:txBody>
      </p:sp>
      <p:sp>
        <p:nvSpPr>
          <p:cNvPr id="3132" name="AutoShape 60">
            <a:hlinkClick r:id="rId17" action="ppaction://hlinksldjump"/>
          </p:cNvPr>
          <p:cNvSpPr>
            <a:spLocks noChangeArrowheads="1"/>
          </p:cNvSpPr>
          <p:nvPr/>
        </p:nvSpPr>
        <p:spPr bwMode="auto">
          <a:xfrm>
            <a:off x="5795963" y="2781300"/>
            <a:ext cx="503237" cy="503238"/>
          </a:xfrm>
          <a:prstGeom prst="ellipse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30</a:t>
            </a:r>
          </a:p>
        </p:txBody>
      </p:sp>
      <p:sp>
        <p:nvSpPr>
          <p:cNvPr id="3133" name="AutoShape 61">
            <a:hlinkClick r:id="rId18" action="ppaction://hlinksldjump"/>
          </p:cNvPr>
          <p:cNvSpPr>
            <a:spLocks noChangeArrowheads="1"/>
          </p:cNvSpPr>
          <p:nvPr/>
        </p:nvSpPr>
        <p:spPr bwMode="auto">
          <a:xfrm>
            <a:off x="6516688" y="2781300"/>
            <a:ext cx="503237" cy="503238"/>
          </a:xfrm>
          <a:prstGeom prst="ellipse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40</a:t>
            </a:r>
          </a:p>
        </p:txBody>
      </p:sp>
      <p:sp>
        <p:nvSpPr>
          <p:cNvPr id="3134" name="AutoShape 62">
            <a:hlinkClick r:id="rId19" action="ppaction://hlinksldjump"/>
          </p:cNvPr>
          <p:cNvSpPr>
            <a:spLocks noChangeArrowheads="1"/>
          </p:cNvSpPr>
          <p:nvPr/>
        </p:nvSpPr>
        <p:spPr bwMode="auto">
          <a:xfrm>
            <a:off x="7235825" y="2781300"/>
            <a:ext cx="503238" cy="503238"/>
          </a:xfrm>
          <a:prstGeom prst="ellipse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50</a:t>
            </a:r>
          </a:p>
        </p:txBody>
      </p:sp>
      <p:sp>
        <p:nvSpPr>
          <p:cNvPr id="3135" name="AutoShape 63">
            <a:hlinkClick r:id="rId20" action="ppaction://hlinksldjump"/>
          </p:cNvPr>
          <p:cNvSpPr>
            <a:spLocks noChangeArrowheads="1"/>
          </p:cNvSpPr>
          <p:nvPr/>
        </p:nvSpPr>
        <p:spPr bwMode="auto">
          <a:xfrm>
            <a:off x="4356100" y="3500438"/>
            <a:ext cx="503238" cy="503237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10</a:t>
            </a:r>
          </a:p>
        </p:txBody>
      </p:sp>
      <p:sp>
        <p:nvSpPr>
          <p:cNvPr id="3136" name="AutoShape 64">
            <a:hlinkClick r:id="rId21" action="ppaction://hlinksldjump"/>
          </p:cNvPr>
          <p:cNvSpPr>
            <a:spLocks noChangeArrowheads="1"/>
          </p:cNvSpPr>
          <p:nvPr/>
        </p:nvSpPr>
        <p:spPr bwMode="auto">
          <a:xfrm>
            <a:off x="5076825" y="3500438"/>
            <a:ext cx="501650" cy="503237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/>
              <a:t>20</a:t>
            </a:r>
          </a:p>
        </p:txBody>
      </p:sp>
      <p:sp>
        <p:nvSpPr>
          <p:cNvPr id="3137" name="AutoShape 65">
            <a:hlinkClick r:id="rId22" action="ppaction://hlinksldjump"/>
          </p:cNvPr>
          <p:cNvSpPr>
            <a:spLocks noChangeArrowheads="1"/>
          </p:cNvSpPr>
          <p:nvPr/>
        </p:nvSpPr>
        <p:spPr bwMode="auto">
          <a:xfrm>
            <a:off x="5795963" y="3500438"/>
            <a:ext cx="503237" cy="503237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30</a:t>
            </a:r>
          </a:p>
        </p:txBody>
      </p:sp>
      <p:sp>
        <p:nvSpPr>
          <p:cNvPr id="3138" name="AutoShape 66">
            <a:hlinkClick r:id="rId23" action="ppaction://hlinksldjump"/>
          </p:cNvPr>
          <p:cNvSpPr>
            <a:spLocks noChangeArrowheads="1"/>
          </p:cNvSpPr>
          <p:nvPr/>
        </p:nvSpPr>
        <p:spPr bwMode="auto">
          <a:xfrm>
            <a:off x="6516688" y="3500438"/>
            <a:ext cx="503237" cy="503237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40</a:t>
            </a:r>
          </a:p>
        </p:txBody>
      </p:sp>
      <p:sp>
        <p:nvSpPr>
          <p:cNvPr id="3139" name="AutoShape 67">
            <a:hlinkClick r:id="rId24" action="ppaction://hlinksldjump"/>
          </p:cNvPr>
          <p:cNvSpPr>
            <a:spLocks noChangeArrowheads="1"/>
          </p:cNvSpPr>
          <p:nvPr/>
        </p:nvSpPr>
        <p:spPr bwMode="auto">
          <a:xfrm>
            <a:off x="7235825" y="3500438"/>
            <a:ext cx="503238" cy="503237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50</a:t>
            </a:r>
          </a:p>
        </p:txBody>
      </p:sp>
      <p:sp>
        <p:nvSpPr>
          <p:cNvPr id="3140" name="AutoShape 68">
            <a:hlinkClick r:id="rId25" action="ppaction://hlinksldjump"/>
          </p:cNvPr>
          <p:cNvSpPr>
            <a:spLocks noChangeArrowheads="1"/>
          </p:cNvSpPr>
          <p:nvPr/>
        </p:nvSpPr>
        <p:spPr bwMode="auto">
          <a:xfrm>
            <a:off x="4357688" y="4294188"/>
            <a:ext cx="501650" cy="503237"/>
          </a:xfrm>
          <a:prstGeom prst="ellipse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rgbClr val="FDE8D7"/>
              </a:gs>
            </a:gsLst>
          </a:gra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10</a:t>
            </a:r>
          </a:p>
        </p:txBody>
      </p:sp>
      <p:sp>
        <p:nvSpPr>
          <p:cNvPr id="3142" name="AutoShape 70">
            <a:hlinkClick r:id="rId26" action="ppaction://hlinksldjump"/>
          </p:cNvPr>
          <p:cNvSpPr>
            <a:spLocks noChangeArrowheads="1"/>
          </p:cNvSpPr>
          <p:nvPr/>
        </p:nvSpPr>
        <p:spPr bwMode="auto">
          <a:xfrm>
            <a:off x="5076825" y="4294188"/>
            <a:ext cx="503238" cy="503237"/>
          </a:xfrm>
          <a:prstGeom prst="ellipse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rgbClr val="FDE8D7"/>
              </a:gs>
            </a:gsLst>
          </a:gra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20</a:t>
            </a:r>
          </a:p>
        </p:txBody>
      </p:sp>
      <p:sp>
        <p:nvSpPr>
          <p:cNvPr id="3143" name="AutoShape 71">
            <a:hlinkClick r:id="rId27" action="ppaction://hlinksldjump"/>
          </p:cNvPr>
          <p:cNvSpPr>
            <a:spLocks noChangeArrowheads="1"/>
          </p:cNvSpPr>
          <p:nvPr/>
        </p:nvSpPr>
        <p:spPr bwMode="auto">
          <a:xfrm>
            <a:off x="5795963" y="4294188"/>
            <a:ext cx="503237" cy="503237"/>
          </a:xfrm>
          <a:prstGeom prst="ellipse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rgbClr val="FDE8D7"/>
              </a:gs>
            </a:gsLst>
          </a:gra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30</a:t>
            </a:r>
          </a:p>
        </p:txBody>
      </p:sp>
      <p:sp>
        <p:nvSpPr>
          <p:cNvPr id="3144" name="AutoShape 72">
            <a:hlinkClick r:id="rId28" action="ppaction://hlinksldjump"/>
          </p:cNvPr>
          <p:cNvSpPr>
            <a:spLocks noChangeArrowheads="1"/>
          </p:cNvSpPr>
          <p:nvPr/>
        </p:nvSpPr>
        <p:spPr bwMode="auto">
          <a:xfrm>
            <a:off x="6516688" y="4294188"/>
            <a:ext cx="503237" cy="503237"/>
          </a:xfrm>
          <a:prstGeom prst="ellipse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rgbClr val="FDE8D7"/>
              </a:gs>
            </a:gsLst>
          </a:gra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40</a:t>
            </a:r>
          </a:p>
        </p:txBody>
      </p:sp>
      <p:sp>
        <p:nvSpPr>
          <p:cNvPr id="3145" name="AutoShape 73">
            <a:hlinkClick r:id="rId29" action="ppaction://hlinksldjump"/>
          </p:cNvPr>
          <p:cNvSpPr>
            <a:spLocks noChangeArrowheads="1"/>
          </p:cNvSpPr>
          <p:nvPr/>
        </p:nvSpPr>
        <p:spPr bwMode="auto">
          <a:xfrm>
            <a:off x="7237413" y="4294188"/>
            <a:ext cx="503237" cy="503237"/>
          </a:xfrm>
          <a:prstGeom prst="ellipse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rgbClr val="FDE8D7"/>
              </a:gs>
            </a:gsLst>
          </a:gra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50</a:t>
            </a:r>
          </a:p>
        </p:txBody>
      </p:sp>
      <p:sp>
        <p:nvSpPr>
          <p:cNvPr id="2" name="AutoShape 47"/>
          <p:cNvSpPr>
            <a:spLocks noChangeArrowheads="1"/>
          </p:cNvSpPr>
          <p:nvPr/>
        </p:nvSpPr>
        <p:spPr bwMode="auto">
          <a:xfrm>
            <a:off x="857224" y="1214422"/>
            <a:ext cx="2952750" cy="503238"/>
          </a:xfrm>
          <a:prstGeom prst="ellipse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dirty="0" err="1" smtClean="0">
                <a:solidFill>
                  <a:srgbClr val="9900CC"/>
                </a:solidFill>
                <a:latin typeface="Arial Black" pitchFamily="34" charset="0"/>
              </a:rPr>
              <a:t>Тарих</a:t>
            </a:r>
            <a:endParaRPr lang="ru-RU" sz="2000" b="1" dirty="0">
              <a:solidFill>
                <a:srgbClr val="9900CC"/>
              </a:solidFill>
              <a:latin typeface="Arial Black" pitchFamily="34" charset="0"/>
            </a:endParaRPr>
          </a:p>
        </p:txBody>
      </p:sp>
      <p:sp>
        <p:nvSpPr>
          <p:cNvPr id="3" name="AutoShape 68"/>
          <p:cNvSpPr>
            <a:spLocks noChangeArrowheads="1"/>
          </p:cNvSpPr>
          <p:nvPr/>
        </p:nvSpPr>
        <p:spPr bwMode="auto">
          <a:xfrm>
            <a:off x="857224" y="4143380"/>
            <a:ext cx="2952750" cy="503238"/>
          </a:xfrm>
          <a:prstGeom prst="ellipse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rgbClr val="FDE8D7"/>
              </a:gs>
            </a:gsLst>
          </a:gra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4D2403"/>
                </a:solidFill>
                <a:latin typeface="Arial Black" pitchFamily="34" charset="0"/>
              </a:rPr>
              <a:t>Милли </a:t>
            </a:r>
            <a:r>
              <a:rPr lang="ru-RU" sz="2000" b="1" dirty="0" err="1" smtClean="0">
                <a:solidFill>
                  <a:srgbClr val="4D2403"/>
                </a:solidFill>
                <a:latin typeface="Arial Black" pitchFamily="34" charset="0"/>
              </a:rPr>
              <a:t>ризыклар</a:t>
            </a:r>
            <a:r>
              <a:rPr lang="ru-RU" sz="2000" dirty="0" smtClean="0">
                <a:solidFill>
                  <a:srgbClr val="4D2403"/>
                </a:solidFill>
                <a:latin typeface="Arial Black" pitchFamily="34" charset="0"/>
              </a:rPr>
              <a:t> </a:t>
            </a:r>
            <a:endParaRPr lang="ru-RU" sz="2000" dirty="0">
              <a:solidFill>
                <a:srgbClr val="4D2403"/>
              </a:solidFill>
              <a:latin typeface="Arial Black" pitchFamily="34" charset="0"/>
            </a:endParaRPr>
          </a:p>
        </p:txBody>
      </p:sp>
      <p:sp>
        <p:nvSpPr>
          <p:cNvPr id="4" name="AutoShape 47"/>
          <p:cNvSpPr>
            <a:spLocks noChangeArrowheads="1"/>
          </p:cNvSpPr>
          <p:nvPr/>
        </p:nvSpPr>
        <p:spPr bwMode="auto">
          <a:xfrm>
            <a:off x="857224" y="3429000"/>
            <a:ext cx="2952750" cy="503238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00CC"/>
                </a:solidFill>
                <a:latin typeface="Arial Black" pitchFamily="34" charset="0"/>
              </a:rPr>
              <a:t>Музыка</a:t>
            </a:r>
            <a:endParaRPr lang="ru-RU" sz="2000" dirty="0">
              <a:solidFill>
                <a:srgbClr val="0000CC"/>
              </a:solidFill>
              <a:latin typeface="Arial Black" pitchFamily="34" charset="0"/>
            </a:endParaRPr>
          </a:p>
        </p:txBody>
      </p:sp>
      <p:sp>
        <p:nvSpPr>
          <p:cNvPr id="5" name="AutoShape 47"/>
          <p:cNvSpPr>
            <a:spLocks noChangeArrowheads="1"/>
          </p:cNvSpPr>
          <p:nvPr/>
        </p:nvSpPr>
        <p:spPr bwMode="auto">
          <a:xfrm>
            <a:off x="857224" y="1928802"/>
            <a:ext cx="2952750" cy="503237"/>
          </a:xfrm>
          <a:prstGeom prst="ellipse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dirty="0" smtClean="0">
                <a:solidFill>
                  <a:srgbClr val="007033"/>
                </a:solidFill>
                <a:latin typeface="Arial Black" pitchFamily="34" charset="0"/>
              </a:rPr>
              <a:t>География</a:t>
            </a:r>
          </a:p>
        </p:txBody>
      </p:sp>
      <p:sp>
        <p:nvSpPr>
          <p:cNvPr id="6" name="AutoShape 47"/>
          <p:cNvSpPr>
            <a:spLocks noChangeArrowheads="1"/>
          </p:cNvSpPr>
          <p:nvPr/>
        </p:nvSpPr>
        <p:spPr bwMode="auto">
          <a:xfrm>
            <a:off x="857224" y="2714620"/>
            <a:ext cx="2952750" cy="503238"/>
          </a:xfrm>
          <a:prstGeom prst="ellipse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Әдәбият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441" name="Рисунок 37" descr="Рисунок40.png"/>
          <p:cNvPicPr>
            <a:picLocks noChangeAspect="1"/>
          </p:cNvPicPr>
          <p:nvPr/>
        </p:nvPicPr>
        <p:blipFill>
          <a:blip r:embed="rId30"/>
          <a:srcRect/>
          <a:stretch>
            <a:fillRect/>
          </a:stretch>
        </p:blipFill>
        <p:spPr bwMode="auto">
          <a:xfrm>
            <a:off x="3786182" y="6215083"/>
            <a:ext cx="2143140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Прямоугольник 33"/>
          <p:cNvSpPr/>
          <p:nvPr/>
        </p:nvSpPr>
        <p:spPr>
          <a:xfrm>
            <a:off x="323528" y="260648"/>
            <a:ext cx="7848872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Интерактив</a:t>
            </a: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уен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443" name="Picture 2" descr="http://img-fotki.yandex.ru/get/6306/162549541.6/0_744cd_83128e8d_XL"/>
          <p:cNvPicPr>
            <a:picLocks noChangeAspect="1" noChangeArrowheads="1"/>
          </p:cNvPicPr>
          <p:nvPr/>
        </p:nvPicPr>
        <p:blipFill>
          <a:blip r:embed="rId31" cstate="email"/>
          <a:srcRect/>
          <a:stretch>
            <a:fillRect/>
          </a:stretch>
        </p:blipFill>
        <p:spPr bwMode="auto">
          <a:xfrm>
            <a:off x="323850" y="1125538"/>
            <a:ext cx="649288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44" name="Picture 2" descr="http://img-fotki.yandex.ru/get/6306/162549541.6/0_744cd_83128e8d_XL"/>
          <p:cNvPicPr>
            <a:picLocks noChangeAspect="1" noChangeArrowheads="1"/>
          </p:cNvPicPr>
          <p:nvPr/>
        </p:nvPicPr>
        <p:blipFill>
          <a:blip r:embed="rId32" cstate="email"/>
          <a:srcRect/>
          <a:stretch>
            <a:fillRect/>
          </a:stretch>
        </p:blipFill>
        <p:spPr bwMode="auto">
          <a:xfrm>
            <a:off x="323850" y="1844675"/>
            <a:ext cx="649288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45" name="Picture 2" descr="http://img-fotki.yandex.ru/get/6306/162549541.6/0_744cd_83128e8d_XL"/>
          <p:cNvPicPr>
            <a:picLocks noChangeAspect="1" noChangeArrowheads="1"/>
          </p:cNvPicPr>
          <p:nvPr/>
        </p:nvPicPr>
        <p:blipFill>
          <a:blip r:embed="rId31" cstate="email"/>
          <a:srcRect/>
          <a:stretch>
            <a:fillRect/>
          </a:stretch>
        </p:blipFill>
        <p:spPr bwMode="auto">
          <a:xfrm>
            <a:off x="323850" y="2614613"/>
            <a:ext cx="649288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46" name="Picture 2" descr="http://img-fotki.yandex.ru/get/6306/162549541.6/0_744cd_83128e8d_XL"/>
          <p:cNvPicPr>
            <a:picLocks noChangeAspect="1" noChangeArrowheads="1"/>
          </p:cNvPicPr>
          <p:nvPr/>
        </p:nvPicPr>
        <p:blipFill>
          <a:blip r:embed="rId31" cstate="email"/>
          <a:srcRect/>
          <a:stretch>
            <a:fillRect/>
          </a:stretch>
        </p:blipFill>
        <p:spPr bwMode="auto">
          <a:xfrm>
            <a:off x="323850" y="3357563"/>
            <a:ext cx="649288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47" name="Picture 2" descr="http://img-fotki.yandex.ru/get/6306/162549541.6/0_744cd_83128e8d_XL"/>
          <p:cNvPicPr>
            <a:picLocks noChangeAspect="1" noChangeArrowheads="1"/>
          </p:cNvPicPr>
          <p:nvPr/>
        </p:nvPicPr>
        <p:blipFill>
          <a:blip r:embed="rId32" cstate="email"/>
          <a:srcRect/>
          <a:stretch>
            <a:fillRect/>
          </a:stretch>
        </p:blipFill>
        <p:spPr bwMode="auto">
          <a:xfrm>
            <a:off x="323850" y="4076700"/>
            <a:ext cx="649288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49" name="Рисунок 10" descr="Рисунок18.png">
            <a:hlinkClick r:id="rId33" action="ppaction://hlinksldjump"/>
          </p:cNvPr>
          <p:cNvPicPr>
            <a:picLocks noChangeAspect="1"/>
          </p:cNvPicPr>
          <p:nvPr/>
        </p:nvPicPr>
        <p:blipFill>
          <a:blip r:embed="rId34" cstate="email"/>
          <a:srcRect/>
          <a:stretch>
            <a:fillRect/>
          </a:stretch>
        </p:blipFill>
        <p:spPr bwMode="auto">
          <a:xfrm>
            <a:off x="395288" y="6165850"/>
            <a:ext cx="16065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" name="Рисунок 65" descr="герб тат.png">
            <a:hlinkClick r:id="rId35" action="ppaction://hlinksldjump"/>
          </p:cNvPr>
          <p:cNvPicPr>
            <a:picLocks noChangeAspect="1"/>
          </p:cNvPicPr>
          <p:nvPr/>
        </p:nvPicPr>
        <p:blipFill>
          <a:blip r:embed="rId36" cstate="email"/>
          <a:stretch>
            <a:fillRect/>
          </a:stretch>
        </p:blipFill>
        <p:spPr>
          <a:xfrm>
            <a:off x="7358074" y="5072074"/>
            <a:ext cx="1785926" cy="178592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1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" dur="indefinite"/>
                                        <p:tgtEl>
                                          <p:spTgt spid="3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1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1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" dur="indefinite"/>
                                        <p:tgtEl>
                                          <p:spTgt spid="3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1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9" dur="indefinite"/>
                                        <p:tgtEl>
                                          <p:spTgt spid="3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1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25" dur="indefinite"/>
                                        <p:tgtEl>
                                          <p:spTgt spid="3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1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1" dur="indefinite"/>
                                        <p:tgtEl>
                                          <p:spTgt spid="3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1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7" dur="indefinite"/>
                                        <p:tgtEl>
                                          <p:spTgt spid="3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1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3" dur="indefinite"/>
                                        <p:tgtEl>
                                          <p:spTgt spid="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31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9" dur="indefinite"/>
                                        <p:tgtEl>
                                          <p:spTgt spid="3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31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55" dur="indefinite"/>
                                        <p:tgtEl>
                                          <p:spTgt spid="3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31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1" dur="indefinite"/>
                                        <p:tgtEl>
                                          <p:spTgt spid="3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6" dur="indefinite"/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7" dur="indefinite"/>
                                        <p:tgtEl>
                                          <p:spTgt spid="3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0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3" dur="indefinite"/>
                                        <p:tgtEl>
                                          <p:spTgt spid="3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8" dur="indefinite"/>
                                        <p:tgtEl>
                                          <p:spTgt spid="31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9" dur="indefinite"/>
                                        <p:tgtEl>
                                          <p:spTgt spid="3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2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4" dur="indefinite"/>
                                        <p:tgtEl>
                                          <p:spTgt spid="31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85" dur="indefinite"/>
                                        <p:tgtEl>
                                          <p:spTgt spid="3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0" dur="indefinite"/>
                                        <p:tgtEl>
                                          <p:spTgt spid="31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1" dur="indefinite"/>
                                        <p:tgtEl>
                                          <p:spTgt spid="3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6" dur="indefinite"/>
                                        <p:tgtEl>
                                          <p:spTgt spid="31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7" dur="indefinite"/>
                                        <p:tgtEl>
                                          <p:spTgt spid="3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5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2" dur="indefinite"/>
                                        <p:tgtEl>
                                          <p:spTgt spid="31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3" dur="indefinite"/>
                                        <p:tgtEl>
                                          <p:spTgt spid="3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6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1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8" dur="indefinite"/>
                                        <p:tgtEl>
                                          <p:spTgt spid="31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9" dur="indefinite"/>
                                        <p:tgtEl>
                                          <p:spTgt spid="3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4" dur="indefinite"/>
                                        <p:tgtEl>
                                          <p:spTgt spid="31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15" dur="indefinite"/>
                                        <p:tgtEl>
                                          <p:spTgt spid="3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8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1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0" dur="indefinite"/>
                                        <p:tgtEl>
                                          <p:spTgt spid="31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21" dur="indefinite"/>
                                        <p:tgtEl>
                                          <p:spTgt spid="3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1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6" dur="indefinite"/>
                                        <p:tgtEl>
                                          <p:spTgt spid="314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27" dur="indefinite"/>
                                        <p:tgtEl>
                                          <p:spTgt spid="3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0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1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2" dur="indefinite"/>
                                        <p:tgtEl>
                                          <p:spTgt spid="314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3" dur="indefinite"/>
                                        <p:tgtEl>
                                          <p:spTgt spid="3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2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31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8" dur="indefinite"/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9" dur="indefinite"/>
                                        <p:tgtEl>
                                          <p:spTgt spid="3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3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31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4" dur="indefinite"/>
                                        <p:tgtEl>
                                          <p:spTgt spid="314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45" dur="indefinite"/>
                                        <p:tgtEl>
                                          <p:spTgt spid="3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4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31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0" dur="indefinite"/>
                                        <p:tgtEl>
                                          <p:spTgt spid="31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51" dur="indefinite"/>
                                        <p:tgtEl>
                                          <p:spTgt spid="3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5"/>
                  </p:tgtEl>
                </p:cond>
              </p:nextCondLst>
            </p:seq>
          </p:childTnLst>
        </p:cTn>
      </p:par>
    </p:tnLst>
    <p:bldLst>
      <p:bldP spid="3119" grpId="0" animBg="1"/>
      <p:bldP spid="3121" grpId="0" animBg="1"/>
      <p:bldP spid="3122" grpId="0" animBg="1"/>
      <p:bldP spid="3123" grpId="0" animBg="1"/>
      <p:bldP spid="3124" grpId="0" animBg="1"/>
      <p:bldP spid="3125" grpId="0" animBg="1"/>
      <p:bldP spid="3126" grpId="0" animBg="1"/>
      <p:bldP spid="3127" grpId="0" animBg="1"/>
      <p:bldP spid="3128" grpId="0" animBg="1"/>
      <p:bldP spid="3129" grpId="0" animBg="1"/>
      <p:bldP spid="3130" grpId="0" animBg="1"/>
      <p:bldP spid="3131" grpId="0" animBg="1"/>
      <p:bldP spid="3132" grpId="0" animBg="1"/>
      <p:bldP spid="3133" grpId="0" animBg="1"/>
      <p:bldP spid="3134" grpId="0" animBg="1"/>
      <p:bldP spid="3135" grpId="0" animBg="1"/>
      <p:bldP spid="3136" grpId="0" animBg="1"/>
      <p:bldP spid="3137" grpId="0" animBg="1"/>
      <p:bldP spid="3138" grpId="0" animBg="1"/>
      <p:bldP spid="3139" grpId="0" animBg="1"/>
      <p:bldP spid="3140" grpId="0" animBg="1"/>
      <p:bldP spid="3142" grpId="0" animBg="1"/>
      <p:bldP spid="3143" grpId="0" animBg="1"/>
      <p:bldP spid="3144" grpId="0" animBg="1"/>
      <p:bldP spid="314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Text Box 5"/>
          <p:cNvSpPr txBox="1">
            <a:spLocks noChangeArrowheads="1"/>
          </p:cNvSpPr>
          <p:nvPr/>
        </p:nvSpPr>
        <p:spPr bwMode="auto">
          <a:xfrm>
            <a:off x="928662" y="1357298"/>
            <a:ext cx="669607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b="1" dirty="0" err="1" smtClean="0">
                <a:solidFill>
                  <a:srgbClr val="000099"/>
                </a:solidFill>
              </a:rPr>
              <a:t>Беренче</a:t>
            </a:r>
            <a:r>
              <a:rPr lang="ru-RU" sz="3200" b="1" dirty="0" smtClean="0">
                <a:solidFill>
                  <a:srgbClr val="000099"/>
                </a:solidFill>
              </a:rPr>
              <a:t> татар </a:t>
            </a:r>
            <a:r>
              <a:rPr lang="ru-RU" sz="3200" b="1" dirty="0" err="1" smtClean="0">
                <a:solidFill>
                  <a:srgbClr val="000099"/>
                </a:solidFill>
              </a:rPr>
              <a:t>операсының  атамасы</a:t>
            </a:r>
            <a:r>
              <a:rPr lang="ru-RU" sz="3200" b="1" dirty="0" smtClean="0">
                <a:solidFill>
                  <a:srgbClr val="000099"/>
                </a:solidFill>
              </a:rPr>
              <a:t>?</a:t>
            </a:r>
            <a:endParaRPr lang="ru-RU" sz="3200" b="1" dirty="0">
              <a:solidFill>
                <a:srgbClr val="000099"/>
              </a:solidFill>
            </a:endParaRPr>
          </a:p>
        </p:txBody>
      </p:sp>
      <p:sp>
        <p:nvSpPr>
          <p:cNvPr id="10" name="AutoShape 47"/>
          <p:cNvSpPr>
            <a:spLocks noChangeArrowheads="1"/>
          </p:cNvSpPr>
          <p:nvPr/>
        </p:nvSpPr>
        <p:spPr bwMode="auto">
          <a:xfrm>
            <a:off x="5072066" y="428604"/>
            <a:ext cx="576263" cy="576262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30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55576" y="404664"/>
            <a:ext cx="6264696" cy="120032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 smtClean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МУЗЫКА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spc="50" dirty="0">
              <a:ln w="1143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герб тат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358074" y="5072074"/>
            <a:ext cx="1785926" cy="1785926"/>
          </a:xfrm>
          <a:prstGeom prst="rect">
            <a:avLst/>
          </a:prstGeom>
        </p:spPr>
      </p:pic>
      <p:pic>
        <p:nvPicPr>
          <p:cNvPr id="12" name="Рисунок 11" descr="question-5497633_1280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-142908" y="5429240"/>
            <a:ext cx="1428760" cy="142876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Text Box 5"/>
          <p:cNvSpPr txBox="1">
            <a:spLocks noChangeArrowheads="1"/>
          </p:cNvSpPr>
          <p:nvPr/>
        </p:nvSpPr>
        <p:spPr bwMode="auto">
          <a:xfrm>
            <a:off x="395288" y="1412875"/>
            <a:ext cx="777716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</a:rPr>
              <a:t>Швеция Короле  </a:t>
            </a:r>
            <a:r>
              <a:rPr lang="ru-RU" sz="3200" b="1" dirty="0" err="1" smtClean="0">
                <a:solidFill>
                  <a:srgbClr val="000099"/>
                </a:solidFill>
              </a:rPr>
              <a:t>сәнгать академиясе</a:t>
            </a:r>
            <a:r>
              <a:rPr lang="ru-RU" sz="3200" b="1" dirty="0" smtClean="0">
                <a:solidFill>
                  <a:srgbClr val="000099"/>
                </a:solidFill>
              </a:rPr>
              <a:t> </a:t>
            </a:r>
            <a:r>
              <a:rPr lang="ru-RU" sz="3200" b="1" dirty="0" err="1" smtClean="0">
                <a:solidFill>
                  <a:srgbClr val="000099"/>
                </a:solidFill>
              </a:rPr>
              <a:t>әгъзасы</a:t>
            </a:r>
            <a:r>
              <a:rPr lang="ru-RU" sz="3200" b="1" dirty="0" smtClean="0">
                <a:solidFill>
                  <a:srgbClr val="000099"/>
                </a:solidFill>
              </a:rPr>
              <a:t>?</a:t>
            </a:r>
            <a:endParaRPr lang="ru-RU" sz="3200" b="1" dirty="0">
              <a:solidFill>
                <a:srgbClr val="000099"/>
              </a:solidFill>
            </a:endParaRPr>
          </a:p>
        </p:txBody>
      </p:sp>
      <p:sp>
        <p:nvSpPr>
          <p:cNvPr id="10" name="AutoShape 47"/>
          <p:cNvSpPr>
            <a:spLocks noChangeArrowheads="1"/>
          </p:cNvSpPr>
          <p:nvPr/>
        </p:nvSpPr>
        <p:spPr bwMode="auto">
          <a:xfrm>
            <a:off x="5072066" y="428604"/>
            <a:ext cx="576263" cy="576262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40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55576" y="404664"/>
            <a:ext cx="6264696" cy="120032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 smtClean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МУЗЫКА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spc="50" dirty="0">
              <a:ln w="1143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герб тат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358074" y="5072074"/>
            <a:ext cx="1785926" cy="1785926"/>
          </a:xfrm>
          <a:prstGeom prst="rect">
            <a:avLst/>
          </a:prstGeom>
        </p:spPr>
      </p:pic>
      <p:pic>
        <p:nvPicPr>
          <p:cNvPr id="12" name="Рисунок 11" descr="question-5497633_1280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-142908" y="5429240"/>
            <a:ext cx="1428760" cy="142876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Text Box 5"/>
          <p:cNvSpPr txBox="1">
            <a:spLocks noChangeArrowheads="1"/>
          </p:cNvSpPr>
          <p:nvPr/>
        </p:nvSpPr>
        <p:spPr bwMode="auto">
          <a:xfrm>
            <a:off x="107950" y="1268413"/>
            <a:ext cx="820896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ru-RU" dirty="0" smtClean="0"/>
              <a:t>     </a:t>
            </a:r>
            <a:r>
              <a:rPr lang="ru-RU" sz="3200" b="1" dirty="0" smtClean="0">
                <a:solidFill>
                  <a:srgbClr val="000099"/>
                </a:solidFill>
              </a:rPr>
              <a:t>Яр </a:t>
            </a:r>
            <a:r>
              <a:rPr lang="ru-RU" sz="3200" b="1" dirty="0" err="1" smtClean="0">
                <a:solidFill>
                  <a:srgbClr val="000099"/>
                </a:solidFill>
              </a:rPr>
              <a:t>Чаллы</a:t>
            </a:r>
            <a:r>
              <a:rPr lang="ru-RU" sz="3200" b="1" dirty="0" smtClean="0">
                <a:solidFill>
                  <a:srgbClr val="000099"/>
                </a:solidFill>
              </a:rPr>
              <a:t> </a:t>
            </a:r>
            <a:r>
              <a:rPr lang="ru-RU" sz="3200" b="1" dirty="0" err="1" smtClean="0">
                <a:solidFill>
                  <a:srgbClr val="000099"/>
                </a:solidFill>
              </a:rPr>
              <a:t>шәһәрендә концертлар</a:t>
            </a:r>
            <a:r>
              <a:rPr lang="ru-RU" sz="3200" b="1" dirty="0" smtClean="0">
                <a:solidFill>
                  <a:srgbClr val="000099"/>
                </a:solidFill>
              </a:rPr>
              <a:t> залы </a:t>
            </a:r>
            <a:r>
              <a:rPr lang="ru-RU" sz="3200" b="1" dirty="0" err="1" smtClean="0">
                <a:solidFill>
                  <a:srgbClr val="000099"/>
                </a:solidFill>
              </a:rPr>
              <a:t>нинди</a:t>
            </a:r>
            <a:r>
              <a:rPr lang="ru-RU" sz="3200" b="1" dirty="0" smtClean="0">
                <a:solidFill>
                  <a:srgbClr val="000099"/>
                </a:solidFill>
              </a:rPr>
              <a:t>  композитор </a:t>
            </a:r>
            <a:r>
              <a:rPr lang="ru-RU" sz="3200" b="1" dirty="0" err="1" smtClean="0">
                <a:solidFill>
                  <a:srgbClr val="000099"/>
                </a:solidFill>
              </a:rPr>
              <a:t>исемен</a:t>
            </a:r>
            <a:r>
              <a:rPr lang="ru-RU" sz="3200" b="1" dirty="0" smtClean="0">
                <a:solidFill>
                  <a:srgbClr val="000099"/>
                </a:solidFill>
              </a:rPr>
              <a:t> </a:t>
            </a:r>
            <a:r>
              <a:rPr lang="ru-RU" sz="3200" b="1" dirty="0" err="1" smtClean="0">
                <a:solidFill>
                  <a:srgbClr val="000099"/>
                </a:solidFill>
              </a:rPr>
              <a:t>йөртә</a:t>
            </a:r>
            <a:r>
              <a:rPr lang="ru-RU" sz="3200" b="1" dirty="0" smtClean="0">
                <a:solidFill>
                  <a:srgbClr val="000099"/>
                </a:solidFill>
              </a:rPr>
              <a:t>?</a:t>
            </a:r>
            <a:endParaRPr lang="ru-RU" sz="3200" b="1" dirty="0">
              <a:solidFill>
                <a:srgbClr val="000099"/>
              </a:solidFill>
            </a:endParaRPr>
          </a:p>
        </p:txBody>
      </p:sp>
      <p:sp>
        <p:nvSpPr>
          <p:cNvPr id="10" name="AutoShape 47"/>
          <p:cNvSpPr>
            <a:spLocks noChangeArrowheads="1"/>
          </p:cNvSpPr>
          <p:nvPr/>
        </p:nvSpPr>
        <p:spPr bwMode="auto">
          <a:xfrm>
            <a:off x="5072066" y="428604"/>
            <a:ext cx="576263" cy="576262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50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55576" y="404664"/>
            <a:ext cx="6264696" cy="120032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 smtClean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МУЗЫКА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spc="50" dirty="0">
              <a:ln w="1143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герб тат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358074" y="5072074"/>
            <a:ext cx="1785926" cy="1785926"/>
          </a:xfrm>
          <a:prstGeom prst="rect">
            <a:avLst/>
          </a:prstGeom>
        </p:spPr>
      </p:pic>
      <p:pic>
        <p:nvPicPr>
          <p:cNvPr id="12" name="Рисунок 11" descr="question-5497633_1280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-142908" y="5429240"/>
            <a:ext cx="1428760" cy="142876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Text Box 5"/>
          <p:cNvSpPr txBox="1">
            <a:spLocks noChangeArrowheads="1"/>
          </p:cNvSpPr>
          <p:nvPr/>
        </p:nvSpPr>
        <p:spPr bwMode="auto">
          <a:xfrm>
            <a:off x="395288" y="1484313"/>
            <a:ext cx="76327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 err="1" smtClean="0">
                <a:solidFill>
                  <a:srgbClr val="663300"/>
                </a:solidFill>
              </a:rPr>
              <a:t>Аш</a:t>
            </a:r>
            <a:r>
              <a:rPr lang="ru-RU" sz="3200" b="1" dirty="0" smtClean="0">
                <a:solidFill>
                  <a:srgbClr val="663300"/>
                </a:solidFill>
              </a:rPr>
              <a:t> </a:t>
            </a:r>
            <a:r>
              <a:rPr lang="ru-RU" sz="3200" b="1" dirty="0" err="1" smtClean="0">
                <a:solidFill>
                  <a:srgbClr val="663300"/>
                </a:solidFill>
              </a:rPr>
              <a:t>пешергәндә кулланыла</a:t>
            </a:r>
            <a:r>
              <a:rPr lang="ru-RU" sz="3200" b="1" dirty="0" smtClean="0">
                <a:solidFill>
                  <a:srgbClr val="663300"/>
                </a:solidFill>
              </a:rPr>
              <a:t>. Татар </a:t>
            </a:r>
            <a:r>
              <a:rPr lang="ru-RU" sz="3200" b="1" dirty="0" err="1" smtClean="0">
                <a:solidFill>
                  <a:srgbClr val="663300"/>
                </a:solidFill>
              </a:rPr>
              <a:t>халкына</a:t>
            </a:r>
            <a:r>
              <a:rPr lang="ru-RU" sz="3200" b="1" dirty="0" smtClean="0">
                <a:solidFill>
                  <a:srgbClr val="663300"/>
                </a:solidFill>
              </a:rPr>
              <a:t> </a:t>
            </a:r>
            <a:r>
              <a:rPr lang="ru-RU" sz="3200" b="1" dirty="0" err="1" smtClean="0">
                <a:solidFill>
                  <a:srgbClr val="663300"/>
                </a:solidFill>
              </a:rPr>
              <a:t>хас</a:t>
            </a:r>
            <a:r>
              <a:rPr lang="ru-RU" sz="3200" b="1" dirty="0" smtClean="0">
                <a:solidFill>
                  <a:srgbClr val="663300"/>
                </a:solidFill>
              </a:rPr>
              <a:t> </a:t>
            </a:r>
            <a:r>
              <a:rPr lang="ru-RU" sz="3200" b="1" dirty="0" err="1" smtClean="0">
                <a:solidFill>
                  <a:srgbClr val="663300"/>
                </a:solidFill>
              </a:rPr>
              <a:t>камыр</a:t>
            </a:r>
            <a:r>
              <a:rPr lang="ru-RU" sz="3200" b="1" dirty="0" smtClean="0">
                <a:solidFill>
                  <a:srgbClr val="663300"/>
                </a:solidFill>
              </a:rPr>
              <a:t> </a:t>
            </a:r>
            <a:r>
              <a:rPr lang="ru-RU" sz="3200" b="1" dirty="0" err="1" smtClean="0">
                <a:solidFill>
                  <a:srgbClr val="663300"/>
                </a:solidFill>
              </a:rPr>
              <a:t>ризыгы</a:t>
            </a:r>
            <a:r>
              <a:rPr lang="ru-RU" sz="3200" b="1" dirty="0" smtClean="0">
                <a:solidFill>
                  <a:srgbClr val="663300"/>
                </a:solidFill>
              </a:rPr>
              <a:t>?</a:t>
            </a:r>
            <a:endParaRPr lang="ru-RU" sz="3200" b="1" dirty="0">
              <a:solidFill>
                <a:srgbClr val="663300"/>
              </a:solidFill>
            </a:endParaRPr>
          </a:p>
        </p:txBody>
      </p:sp>
      <p:sp>
        <p:nvSpPr>
          <p:cNvPr id="10" name="AutoShape 47"/>
          <p:cNvSpPr>
            <a:spLocks noChangeArrowheads="1"/>
          </p:cNvSpPr>
          <p:nvPr/>
        </p:nvSpPr>
        <p:spPr bwMode="auto">
          <a:xfrm>
            <a:off x="6286512" y="428604"/>
            <a:ext cx="576263" cy="576262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10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55576" y="404664"/>
            <a:ext cx="6264696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МИЛЛИ РИЗЫКЛАР</a:t>
            </a:r>
            <a:endParaRPr lang="ru-RU" sz="3600" b="1" spc="50" dirty="0">
              <a:ln w="11430">
                <a:solidFill>
                  <a:schemeClr val="accent2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герб тат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358074" y="5072074"/>
            <a:ext cx="1785926" cy="1785926"/>
          </a:xfrm>
          <a:prstGeom prst="rect">
            <a:avLst/>
          </a:prstGeom>
        </p:spPr>
      </p:pic>
      <p:pic>
        <p:nvPicPr>
          <p:cNvPr id="12" name="Рисунок 11" descr="question-5497633_1280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-142908" y="5429240"/>
            <a:ext cx="1428760" cy="142876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Text Box 5"/>
          <p:cNvSpPr txBox="1">
            <a:spLocks noChangeArrowheads="1"/>
          </p:cNvSpPr>
          <p:nvPr/>
        </p:nvSpPr>
        <p:spPr bwMode="auto">
          <a:xfrm>
            <a:off x="468313" y="1341438"/>
            <a:ext cx="7632700" cy="2357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b="1" dirty="0" err="1" smtClean="0">
                <a:solidFill>
                  <a:srgbClr val="FFFF00"/>
                </a:solidFill>
              </a:rPr>
              <a:t>Йомырка</a:t>
            </a:r>
            <a:r>
              <a:rPr lang="ru-RU" sz="3200" b="1" dirty="0" smtClean="0">
                <a:solidFill>
                  <a:srgbClr val="FFFF00"/>
                </a:solidFill>
              </a:rPr>
              <a:t> </a:t>
            </a:r>
            <a:r>
              <a:rPr lang="ru-RU" sz="3200" b="1" dirty="0" err="1" smtClean="0">
                <a:solidFill>
                  <a:srgbClr val="FFFF00"/>
                </a:solidFill>
              </a:rPr>
              <a:t>белән онны</a:t>
            </a:r>
            <a:endParaRPr lang="ru-RU" sz="3200" b="1" dirty="0" smtClean="0">
              <a:solidFill>
                <a:srgbClr val="FFFF00"/>
              </a:solidFill>
            </a:endParaRPr>
          </a:p>
          <a:p>
            <a:pPr algn="ctr">
              <a:spcBef>
                <a:spcPct val="20000"/>
              </a:spcBef>
            </a:pPr>
            <a:r>
              <a:rPr lang="ru-RU" sz="3200" b="1" dirty="0" err="1" smtClean="0">
                <a:solidFill>
                  <a:srgbClr val="FFFF00"/>
                </a:solidFill>
              </a:rPr>
              <a:t>Бутап</a:t>
            </a:r>
            <a:r>
              <a:rPr lang="ru-RU" sz="3200" b="1" dirty="0" smtClean="0">
                <a:solidFill>
                  <a:srgbClr val="FFFF00"/>
                </a:solidFill>
              </a:rPr>
              <a:t> </a:t>
            </a:r>
            <a:r>
              <a:rPr lang="ru-RU" sz="3200" b="1" dirty="0" err="1" smtClean="0">
                <a:solidFill>
                  <a:srgbClr val="FFFF00"/>
                </a:solidFill>
              </a:rPr>
              <a:t>камыр</a:t>
            </a:r>
            <a:r>
              <a:rPr lang="ru-RU" sz="3200" b="1" dirty="0" smtClean="0">
                <a:solidFill>
                  <a:srgbClr val="FFFF00"/>
                </a:solidFill>
              </a:rPr>
              <a:t> </a:t>
            </a:r>
            <a:r>
              <a:rPr lang="ru-RU" sz="3200" b="1" dirty="0" err="1" smtClean="0">
                <a:solidFill>
                  <a:srgbClr val="FFFF00"/>
                </a:solidFill>
              </a:rPr>
              <a:t>басканнар</a:t>
            </a:r>
            <a:r>
              <a:rPr lang="ru-RU" sz="3200" b="1" dirty="0" smtClean="0">
                <a:solidFill>
                  <a:srgbClr val="FFFF00"/>
                </a:solidFill>
              </a:rPr>
              <a:t>.</a:t>
            </a:r>
          </a:p>
          <a:p>
            <a:pPr algn="ctr">
              <a:spcBef>
                <a:spcPct val="20000"/>
              </a:spcBef>
            </a:pPr>
            <a:r>
              <a:rPr lang="ru-RU" sz="3200" b="1" dirty="0" smtClean="0">
                <a:solidFill>
                  <a:srgbClr val="FFFF00"/>
                </a:solidFill>
              </a:rPr>
              <a:t>Бәрәңге, </a:t>
            </a:r>
            <a:r>
              <a:rPr lang="ru-RU" sz="3200" b="1" dirty="0" err="1" smtClean="0">
                <a:solidFill>
                  <a:srgbClr val="FFFF00"/>
                </a:solidFill>
              </a:rPr>
              <a:t>ит</a:t>
            </a:r>
            <a:r>
              <a:rPr lang="ru-RU" sz="3200" b="1" dirty="0" smtClean="0">
                <a:solidFill>
                  <a:srgbClr val="FFFF00"/>
                </a:solidFill>
              </a:rPr>
              <a:t>, </a:t>
            </a:r>
            <a:r>
              <a:rPr lang="ru-RU" sz="3200" b="1" dirty="0" err="1" smtClean="0">
                <a:solidFill>
                  <a:srgbClr val="FFFF00"/>
                </a:solidFill>
              </a:rPr>
              <a:t>тоз</a:t>
            </a:r>
            <a:r>
              <a:rPr lang="ru-RU" sz="3200" b="1" dirty="0" smtClean="0">
                <a:solidFill>
                  <a:srgbClr val="FFFF00"/>
                </a:solidFill>
              </a:rPr>
              <a:t> </a:t>
            </a:r>
            <a:r>
              <a:rPr lang="ru-RU" sz="3200" b="1" dirty="0" err="1" smtClean="0">
                <a:solidFill>
                  <a:srgbClr val="FFFF00"/>
                </a:solidFill>
              </a:rPr>
              <a:t>салып</a:t>
            </a:r>
            <a:r>
              <a:rPr lang="ru-RU" sz="3200" b="1" dirty="0" smtClean="0">
                <a:solidFill>
                  <a:srgbClr val="FFFF00"/>
                </a:solidFill>
              </a:rPr>
              <a:t>,</a:t>
            </a:r>
          </a:p>
          <a:p>
            <a:pPr algn="ctr">
              <a:spcBef>
                <a:spcPct val="20000"/>
              </a:spcBef>
            </a:pPr>
            <a:r>
              <a:rPr lang="ru-RU" sz="3200" b="1" dirty="0" err="1" smtClean="0">
                <a:solidFill>
                  <a:srgbClr val="FFFF00"/>
                </a:solidFill>
              </a:rPr>
              <a:t>Почмаклар</a:t>
            </a:r>
            <a:r>
              <a:rPr lang="ru-RU" sz="3200" b="1" dirty="0" smtClean="0">
                <a:solidFill>
                  <a:srgbClr val="FFFF00"/>
                </a:solidFill>
              </a:rPr>
              <a:t> </a:t>
            </a:r>
            <a:r>
              <a:rPr lang="ru-RU" sz="3200" b="1" dirty="0" err="1" smtClean="0">
                <a:solidFill>
                  <a:srgbClr val="FFFF00"/>
                </a:solidFill>
              </a:rPr>
              <a:t>ясаганнар</a:t>
            </a:r>
            <a:r>
              <a:rPr lang="ru-RU" sz="3200" b="1" dirty="0" smtClean="0">
                <a:solidFill>
                  <a:srgbClr val="FFFF00"/>
                </a:solidFill>
              </a:rPr>
              <a:t>.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10" name="AutoShape 47"/>
          <p:cNvSpPr>
            <a:spLocks noChangeArrowheads="1"/>
          </p:cNvSpPr>
          <p:nvPr/>
        </p:nvSpPr>
        <p:spPr bwMode="auto">
          <a:xfrm>
            <a:off x="6286512" y="428604"/>
            <a:ext cx="576263" cy="576262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20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55576" y="404664"/>
            <a:ext cx="6264696" cy="120032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МИЛЛИ РИЗЫКЛАР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spc="50" dirty="0">
              <a:ln w="11430">
                <a:solidFill>
                  <a:schemeClr val="accent2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герб тат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358074" y="5072074"/>
            <a:ext cx="1785926" cy="1785926"/>
          </a:xfrm>
          <a:prstGeom prst="rect">
            <a:avLst/>
          </a:prstGeom>
        </p:spPr>
      </p:pic>
      <p:pic>
        <p:nvPicPr>
          <p:cNvPr id="12" name="Рисунок 11" descr="question-5497633_1280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-142908" y="5429240"/>
            <a:ext cx="1428760" cy="142876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Text Box 5"/>
          <p:cNvSpPr txBox="1">
            <a:spLocks noChangeArrowheads="1"/>
          </p:cNvSpPr>
          <p:nvPr/>
        </p:nvSpPr>
        <p:spPr bwMode="auto">
          <a:xfrm>
            <a:off x="468313" y="1412874"/>
            <a:ext cx="6889769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200" b="1" dirty="0" smtClean="0">
                <a:solidFill>
                  <a:srgbClr val="FFFF00"/>
                </a:solidFill>
              </a:rPr>
              <a:t>2 </a:t>
            </a:r>
            <a:r>
              <a:rPr lang="ru-RU" sz="3200" b="1" dirty="0" err="1" smtClean="0">
                <a:solidFill>
                  <a:srgbClr val="FFFF00"/>
                </a:solidFill>
              </a:rPr>
              <a:t>сүздән </a:t>
            </a:r>
            <a:r>
              <a:rPr lang="ru-RU" sz="3200" b="1" dirty="0" smtClean="0">
                <a:solidFill>
                  <a:srgbClr val="FFFF00"/>
                </a:solidFill>
              </a:rPr>
              <a:t>тора, татар </a:t>
            </a:r>
            <a:r>
              <a:rPr lang="ru-RU" sz="3200" b="1" dirty="0" err="1" smtClean="0">
                <a:solidFill>
                  <a:srgbClr val="FFFF00"/>
                </a:solidFill>
              </a:rPr>
              <a:t>халкының милли</a:t>
            </a:r>
            <a:r>
              <a:rPr lang="ru-RU" sz="3200" b="1" dirty="0" smtClean="0">
                <a:solidFill>
                  <a:srgbClr val="FFFF00"/>
                </a:solidFill>
              </a:rPr>
              <a:t> </a:t>
            </a:r>
            <a:r>
              <a:rPr lang="ru-RU" sz="3200" b="1" dirty="0" err="1" smtClean="0">
                <a:solidFill>
                  <a:srgbClr val="FFFF00"/>
                </a:solidFill>
              </a:rPr>
              <a:t>ризыгы</a:t>
            </a:r>
            <a:r>
              <a:rPr lang="ru-RU" sz="3200" b="1" dirty="0" smtClean="0">
                <a:solidFill>
                  <a:srgbClr val="FFFF00"/>
                </a:solidFill>
              </a:rPr>
              <a:t> .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10" name="AutoShape 47"/>
          <p:cNvSpPr>
            <a:spLocks noChangeArrowheads="1"/>
          </p:cNvSpPr>
          <p:nvPr/>
        </p:nvSpPr>
        <p:spPr bwMode="auto">
          <a:xfrm>
            <a:off x="6286512" y="428604"/>
            <a:ext cx="576263" cy="576262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30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33351" y="384026"/>
            <a:ext cx="6264696" cy="120032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МИЛЛИ РИЗЫКЛАР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spc="50" dirty="0">
              <a:ln w="11430">
                <a:solidFill>
                  <a:schemeClr val="accent2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герб тат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358074" y="5072074"/>
            <a:ext cx="1785926" cy="1785926"/>
          </a:xfrm>
          <a:prstGeom prst="rect">
            <a:avLst/>
          </a:prstGeom>
        </p:spPr>
      </p:pic>
      <p:pic>
        <p:nvPicPr>
          <p:cNvPr id="12" name="Рисунок 11" descr="question-5497633_1280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-142908" y="5429240"/>
            <a:ext cx="1428760" cy="142876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Text Box 5"/>
          <p:cNvSpPr txBox="1">
            <a:spLocks noChangeArrowheads="1"/>
          </p:cNvSpPr>
          <p:nvPr/>
        </p:nvSpPr>
        <p:spPr bwMode="auto">
          <a:xfrm>
            <a:off x="395288" y="1196975"/>
            <a:ext cx="7632700" cy="2357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200" b="1" dirty="0" err="1" smtClean="0">
                <a:solidFill>
                  <a:srgbClr val="FFFF00"/>
                </a:solidFill>
              </a:rPr>
              <a:t>Утырсам</a:t>
            </a:r>
            <a:r>
              <a:rPr lang="ru-RU" sz="3200" b="1" dirty="0" smtClean="0">
                <a:solidFill>
                  <a:srgbClr val="FFFF00"/>
                </a:solidFill>
              </a:rPr>
              <a:t> да мин </a:t>
            </a:r>
            <a:r>
              <a:rPr lang="ru-RU" sz="3200" b="1" dirty="0" err="1" smtClean="0">
                <a:solidFill>
                  <a:srgbClr val="FFFF00"/>
                </a:solidFill>
              </a:rPr>
              <a:t>менә</a:t>
            </a:r>
            <a:r>
              <a:rPr lang="ru-RU" sz="3200" b="1" dirty="0" smtClean="0">
                <a:solidFill>
                  <a:srgbClr val="FFFF00"/>
                </a:solidFill>
              </a:rPr>
              <a:t> </a:t>
            </a:r>
          </a:p>
          <a:p>
            <a:pPr>
              <a:spcBef>
                <a:spcPct val="20000"/>
              </a:spcBef>
            </a:pPr>
            <a:r>
              <a:rPr lang="ru-RU" sz="3200" b="1" dirty="0" err="1" smtClean="0">
                <a:solidFill>
                  <a:srgbClr val="FFFF00"/>
                </a:solidFill>
              </a:rPr>
              <a:t>Тыйнак</a:t>
            </a:r>
            <a:r>
              <a:rPr lang="ru-RU" sz="3200" b="1" dirty="0" smtClean="0">
                <a:solidFill>
                  <a:srgbClr val="FFFF00"/>
                </a:solidFill>
              </a:rPr>
              <a:t> </a:t>
            </a:r>
            <a:r>
              <a:rPr lang="ru-RU" sz="3200" b="1" dirty="0" err="1" smtClean="0">
                <a:solidFill>
                  <a:srgbClr val="FFFF00"/>
                </a:solidFill>
              </a:rPr>
              <a:t>кына</a:t>
            </a:r>
            <a:r>
              <a:rPr lang="ru-RU" sz="3200" b="1" dirty="0" smtClean="0">
                <a:solidFill>
                  <a:srgbClr val="FFFF00"/>
                </a:solidFill>
              </a:rPr>
              <a:t>, тик </a:t>
            </a:r>
            <a:r>
              <a:rPr lang="ru-RU" sz="3200" b="1" dirty="0" err="1" smtClean="0">
                <a:solidFill>
                  <a:srgbClr val="FFFF00"/>
                </a:solidFill>
              </a:rPr>
              <a:t>кенә</a:t>
            </a:r>
            <a:r>
              <a:rPr lang="ru-RU" sz="3200" b="1" dirty="0" smtClean="0">
                <a:solidFill>
                  <a:srgbClr val="FFFF00"/>
                </a:solidFill>
              </a:rPr>
              <a:t>.</a:t>
            </a:r>
          </a:p>
          <a:p>
            <a:pPr>
              <a:spcBef>
                <a:spcPct val="20000"/>
              </a:spcBef>
            </a:pPr>
            <a:r>
              <a:rPr lang="ru-RU" sz="3200" b="1" dirty="0" err="1" smtClean="0">
                <a:solidFill>
                  <a:srgbClr val="FFFF00"/>
                </a:solidFill>
              </a:rPr>
              <a:t>Эчем</a:t>
            </a:r>
            <a:r>
              <a:rPr lang="ru-RU" sz="3200" b="1" dirty="0" smtClean="0">
                <a:solidFill>
                  <a:srgbClr val="FFFF00"/>
                </a:solidFill>
              </a:rPr>
              <a:t> </a:t>
            </a:r>
            <a:r>
              <a:rPr lang="ru-RU" sz="3200" b="1" dirty="0" err="1" smtClean="0">
                <a:solidFill>
                  <a:srgbClr val="FFFF00"/>
                </a:solidFill>
              </a:rPr>
              <a:t>тулы</a:t>
            </a:r>
            <a:r>
              <a:rPr lang="ru-RU" sz="3200" b="1" dirty="0" smtClean="0">
                <a:solidFill>
                  <a:srgbClr val="FFFF00"/>
                </a:solidFill>
              </a:rPr>
              <a:t> </a:t>
            </a:r>
            <a:r>
              <a:rPr lang="ru-RU" sz="3200" b="1" dirty="0" err="1" smtClean="0">
                <a:solidFill>
                  <a:srgbClr val="FFFF00"/>
                </a:solidFill>
              </a:rPr>
              <a:t>ит</a:t>
            </a:r>
            <a:r>
              <a:rPr lang="ru-RU" sz="3200" b="1" dirty="0" smtClean="0">
                <a:solidFill>
                  <a:srgbClr val="FFFF00"/>
                </a:solidFill>
              </a:rPr>
              <a:t> </a:t>
            </a:r>
            <a:r>
              <a:rPr lang="ru-RU" sz="3200" b="1" dirty="0" err="1" smtClean="0">
                <a:solidFill>
                  <a:srgbClr val="FFFF00"/>
                </a:solidFill>
              </a:rPr>
              <a:t>кенә,</a:t>
            </a:r>
            <a:endParaRPr lang="ru-RU" sz="3200" b="1" dirty="0" smtClean="0">
              <a:solidFill>
                <a:srgbClr val="FFFF00"/>
              </a:solidFill>
            </a:endParaRPr>
          </a:p>
          <a:p>
            <a:pPr>
              <a:spcBef>
                <a:spcPct val="20000"/>
              </a:spcBef>
            </a:pPr>
            <a:r>
              <a:rPr lang="ru-RU" sz="3200" b="1" dirty="0" smtClean="0">
                <a:solidFill>
                  <a:srgbClr val="FFFF00"/>
                </a:solidFill>
              </a:rPr>
              <a:t>Май </a:t>
            </a:r>
            <a:r>
              <a:rPr lang="ru-RU" sz="3200" b="1" dirty="0" err="1" smtClean="0">
                <a:solidFill>
                  <a:srgbClr val="FFFF00"/>
                </a:solidFill>
              </a:rPr>
              <a:t>белән</a:t>
            </a:r>
            <a:r>
              <a:rPr lang="ru-RU" sz="3200" b="1" dirty="0" smtClean="0">
                <a:solidFill>
                  <a:srgbClr val="FFFF00"/>
                </a:solidFill>
              </a:rPr>
              <a:t>, </a:t>
            </a:r>
            <a:r>
              <a:rPr lang="ru-RU" sz="3200" b="1" dirty="0" err="1" smtClean="0">
                <a:solidFill>
                  <a:srgbClr val="FFFF00"/>
                </a:solidFill>
              </a:rPr>
              <a:t>дөге белән</a:t>
            </a:r>
            <a:r>
              <a:rPr lang="ru-RU" sz="3200" b="1" dirty="0" smtClean="0">
                <a:solidFill>
                  <a:srgbClr val="FFFF00"/>
                </a:solidFill>
              </a:rPr>
              <a:t>.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10" name="AutoShape 47"/>
          <p:cNvSpPr>
            <a:spLocks noChangeArrowheads="1"/>
          </p:cNvSpPr>
          <p:nvPr/>
        </p:nvSpPr>
        <p:spPr bwMode="auto">
          <a:xfrm>
            <a:off x="6286512" y="428604"/>
            <a:ext cx="576263" cy="576262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40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55576" y="404664"/>
            <a:ext cx="6264696" cy="120032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МИЛЛИ РИЗЫКЛАР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spc="50" dirty="0">
              <a:ln w="11430">
                <a:solidFill>
                  <a:schemeClr val="accent2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герб тат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358074" y="5072074"/>
            <a:ext cx="1785926" cy="1785926"/>
          </a:xfrm>
          <a:prstGeom prst="rect">
            <a:avLst/>
          </a:prstGeom>
        </p:spPr>
      </p:pic>
      <p:pic>
        <p:nvPicPr>
          <p:cNvPr id="12" name="Рисунок 11" descr="question-5497633_1280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-142908" y="5429240"/>
            <a:ext cx="1428760" cy="142876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47"/>
          <p:cNvSpPr>
            <a:spLocks noChangeArrowheads="1"/>
          </p:cNvSpPr>
          <p:nvPr/>
        </p:nvSpPr>
        <p:spPr bwMode="auto">
          <a:xfrm>
            <a:off x="6286512" y="428604"/>
            <a:ext cx="576263" cy="576262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50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55576" y="404664"/>
            <a:ext cx="6264696" cy="120032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МИЛЛИ РИЗЫКЛАР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spc="50" dirty="0">
              <a:ln w="11430">
                <a:solidFill>
                  <a:schemeClr val="accent2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герб тат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358074" y="5072074"/>
            <a:ext cx="1785926" cy="1785926"/>
          </a:xfrm>
          <a:prstGeom prst="rect">
            <a:avLst/>
          </a:prstGeom>
        </p:spPr>
      </p:pic>
      <p:pic>
        <p:nvPicPr>
          <p:cNvPr id="12" name="Рисунок 11" descr="question-5497633_1280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-142908" y="5429240"/>
            <a:ext cx="1428760" cy="142876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983047"/>
          </a:xfrm>
        </p:spPr>
        <p:txBody>
          <a:bodyPr/>
          <a:lstStyle/>
          <a:p>
            <a:r>
              <a:rPr lang="tt-RU" sz="4000" b="1" dirty="0" smtClean="0">
                <a:solidFill>
                  <a:srgbClr val="FFFF00"/>
                </a:solidFill>
              </a:rPr>
              <a:t>Әче камырдан мич алдында пешерелә торган ризы</a:t>
            </a:r>
            <a:r>
              <a:rPr lang="tt-RU" b="1" dirty="0" smtClean="0">
                <a:solidFill>
                  <a:srgbClr val="FFFF00"/>
                </a:solidFill>
              </a:rPr>
              <a:t>к</a:t>
            </a:r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0" y="3316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404664"/>
            <a:ext cx="7848872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ИНТЕРНЕТ - РЕСУРСЫ</a:t>
            </a:r>
          </a:p>
        </p:txBody>
      </p:sp>
      <p:sp>
        <p:nvSpPr>
          <p:cNvPr id="73733" name="Rectangle 2"/>
          <p:cNvSpPr>
            <a:spLocks noChangeArrowheads="1"/>
          </p:cNvSpPr>
          <p:nvPr/>
        </p:nvSpPr>
        <p:spPr bwMode="auto">
          <a:xfrm>
            <a:off x="323850" y="1196975"/>
            <a:ext cx="7848600" cy="44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>
                <a:latin typeface="Times New Roman" pitchFamily="18" charset="0"/>
                <a:cs typeface="Times New Roman" pitchFamily="18" charset="0"/>
                <a:hlinkClick r:id="rId3"/>
              </a:rPr>
              <a:t>http://img-fotki.yandex.ru/get/9349/20573769.52/0_94204_946b02f5_L.png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цветок с божьей коровкой в левом углу </a:t>
            </a:r>
          </a:p>
          <a:p>
            <a:pPr algn="ctr"/>
            <a:endParaRPr lang="ru-RU" sz="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dirty="0">
                <a:latin typeface="Times New Roman" pitchFamily="18" charset="0"/>
                <a:cs typeface="Times New Roman" pitchFamily="18" charset="0"/>
                <a:hlinkClick r:id="rId4"/>
              </a:rPr>
              <a:t>http://forchel.ru/uploads/posts/2011-08/1312737308_5.jpg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забор с подсолнухами</a:t>
            </a:r>
          </a:p>
          <a:p>
            <a:pPr algn="ctr"/>
            <a:endParaRPr lang="ru-RU" sz="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dirty="0">
                <a:latin typeface="Times New Roman" pitchFamily="18" charset="0"/>
                <a:cs typeface="Times New Roman" pitchFamily="18" charset="0"/>
                <a:hlinkClick r:id="rId5"/>
              </a:rPr>
              <a:t>http://papus666.narod.ru/clipart/p/pods/pods04.png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подсолнухи (цветок для божьей коровки)</a:t>
            </a:r>
          </a:p>
          <a:p>
            <a:pPr algn="ctr"/>
            <a:endParaRPr lang="ru-RU" sz="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dirty="0">
                <a:latin typeface="Times New Roman" pitchFamily="18" charset="0"/>
                <a:cs typeface="Times New Roman" pitchFamily="18" charset="0"/>
                <a:hlinkClick r:id="rId6"/>
              </a:rPr>
              <a:t>http://gifsgifsparavoce.files.wordpress.com/2012/02/abelhinha031.png?w=630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божья коровка </a:t>
            </a:r>
          </a:p>
          <a:p>
            <a:pPr algn="ctr"/>
            <a:endParaRPr lang="ru-RU" sz="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dirty="0">
                <a:latin typeface="Times New Roman" pitchFamily="18" charset="0"/>
                <a:cs typeface="Times New Roman" pitchFamily="18" charset="0"/>
                <a:hlinkClick r:id="rId7"/>
              </a:rPr>
              <a:t>http://img-fotki.yandex.ru/get/6306/162549541.6/0_744cd_83128e8d_XL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цветок подсолнуха</a:t>
            </a:r>
          </a:p>
          <a:p>
            <a:pPr algn="ctr"/>
            <a:endParaRPr lang="ru-RU" sz="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dirty="0">
                <a:latin typeface="Times New Roman" pitchFamily="18" charset="0"/>
                <a:cs typeface="Times New Roman" pitchFamily="18" charset="0"/>
                <a:hlinkClick r:id="rId8"/>
              </a:rPr>
              <a:t>http://s008.radikal.ru/i306/1011/71/1a06c40bc806.jpg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картинка для создания фона</a:t>
            </a: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Җавап:</a:t>
            </a:r>
            <a:endParaRPr lang="ru-RU" sz="40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шаймиев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087480" y="273050"/>
            <a:ext cx="4086890" cy="5853113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Минтимер </a:t>
            </a:r>
            <a:r>
              <a:rPr lang="ru-RU" sz="4400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Шәймиев</a:t>
            </a:r>
            <a:endParaRPr lang="ru-RU" sz="44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5" name="Рисунок 4" descr="герб тат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358074" y="5072074"/>
            <a:ext cx="1785926" cy="17859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971550" y="3789363"/>
            <a:ext cx="65532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 </a:t>
            </a:r>
            <a:endParaRPr lang="ru-RU" sz="2800" b="1" i="1" dirty="0"/>
          </a:p>
        </p:txBody>
      </p:sp>
      <p:sp>
        <p:nvSpPr>
          <p:cNvPr id="10" name="AutoShape 47"/>
          <p:cNvSpPr>
            <a:spLocks noChangeArrowheads="1"/>
          </p:cNvSpPr>
          <p:nvPr/>
        </p:nvSpPr>
        <p:spPr bwMode="auto">
          <a:xfrm>
            <a:off x="4786314" y="428604"/>
            <a:ext cx="576263" cy="576262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10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55576" y="404664"/>
            <a:ext cx="6264696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ТАРИХ</a:t>
            </a:r>
            <a:endParaRPr lang="ru-RU" sz="36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34" y="1714488"/>
            <a:ext cx="75009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660066"/>
                </a:solidFill>
              </a:rPr>
              <a:t>Татарстанның беренче </a:t>
            </a:r>
            <a:r>
              <a:rPr lang="ru-RU" sz="3200" b="1" dirty="0" err="1" smtClean="0">
                <a:solidFill>
                  <a:srgbClr val="660066"/>
                </a:solidFill>
              </a:rPr>
              <a:t>президентының исеме</a:t>
            </a:r>
            <a:r>
              <a:rPr lang="ru-RU" sz="3200" b="1" dirty="0" smtClean="0">
                <a:solidFill>
                  <a:srgbClr val="660066"/>
                </a:solidFill>
              </a:rPr>
              <a:t>?</a:t>
            </a:r>
            <a:endParaRPr lang="ru-RU" sz="3200" b="1" dirty="0">
              <a:solidFill>
                <a:srgbClr val="660066"/>
              </a:solidFill>
            </a:endParaRPr>
          </a:p>
        </p:txBody>
      </p:sp>
      <p:pic>
        <p:nvPicPr>
          <p:cNvPr id="17" name="Рисунок 16" descr="герб тат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358074" y="5072074"/>
            <a:ext cx="1785926" cy="1785926"/>
          </a:xfrm>
          <a:prstGeom prst="rect">
            <a:avLst/>
          </a:prstGeom>
        </p:spPr>
      </p:pic>
      <p:pic>
        <p:nvPicPr>
          <p:cNvPr id="11" name="Рисунок 10" descr="question-5497633_1280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-142908" y="5429264"/>
            <a:ext cx="1428736" cy="142873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Җавап:</a:t>
            </a:r>
            <a:endParaRPr lang="ru-RU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1991нче </a:t>
            </a:r>
            <a:r>
              <a:rPr lang="ru-RU" sz="4400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елда</a:t>
            </a:r>
            <a:endParaRPr lang="ru-RU" sz="44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6" name="Содержимое 5" descr="шаймиев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4087480" y="273050"/>
            <a:ext cx="4086890" cy="585311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5" name="Содержимое 4" descr="герб тат.png">
            <a:hlinkClick r:id="rId4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5" cstate="email"/>
          <a:stretch>
            <a:fillRect/>
          </a:stretch>
        </p:blipFill>
        <p:spPr>
          <a:xfrm>
            <a:off x="7215354" y="4929354"/>
            <a:ext cx="1928646" cy="19286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Җавап:</a:t>
            </a:r>
            <a:endParaRPr lang="ru-RU" sz="4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1920нче </a:t>
            </a:r>
            <a:r>
              <a:rPr lang="ru-RU" sz="4400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елда</a:t>
            </a:r>
            <a:endParaRPr lang="ru-RU" sz="44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7" name="Содержимое 6" descr="127430_html_m52bb57d0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214810" y="428604"/>
            <a:ext cx="3942853" cy="578647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0" name="Содержимое 4" descr="герб тат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7215354" y="4929354"/>
            <a:ext cx="1928646" cy="1928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Җавап:</a:t>
            </a:r>
            <a:endParaRPr lang="ru-RU" sz="4000" dirty="0"/>
          </a:p>
        </p:txBody>
      </p:sp>
      <p:pic>
        <p:nvPicPr>
          <p:cNvPr id="6" name="Содержимое 5" descr="hudojnik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143372" y="571480"/>
            <a:ext cx="4429156" cy="3292339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1500174"/>
            <a:ext cx="3571868" cy="4691063"/>
          </a:xfrm>
        </p:spPr>
        <p:txBody>
          <a:bodyPr/>
          <a:lstStyle/>
          <a:p>
            <a:pPr algn="ctr"/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Риф </a:t>
            </a:r>
            <a:r>
              <a:rPr lang="ru-RU" sz="4400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Фәхретдинов</a:t>
            </a:r>
            <a:endParaRPr lang="ru-RU" sz="44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5" name="Содержимое 4" descr="герб тат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7215354" y="4929354"/>
            <a:ext cx="1928646" cy="1928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Җавап:</a:t>
            </a:r>
            <a:endParaRPr lang="ru-RU" sz="4000" dirty="0"/>
          </a:p>
        </p:txBody>
      </p:sp>
      <p:pic>
        <p:nvPicPr>
          <p:cNvPr id="6" name="Содержимое 5" descr="haziahmetov_tavil_giniyatovich_01_medium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643438" y="714356"/>
            <a:ext cx="3786214" cy="504828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435100"/>
            <a:ext cx="3571868" cy="4691063"/>
          </a:xfrm>
        </p:spPr>
        <p:txBody>
          <a:bodyPr/>
          <a:lstStyle/>
          <a:p>
            <a:pPr algn="ctr"/>
            <a:r>
              <a:rPr lang="ru-RU" sz="4400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Тавил</a:t>
            </a:r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</a:t>
            </a:r>
            <a:r>
              <a:rPr lang="ru-RU" sz="4400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Хаҗиәхмәтов</a:t>
            </a:r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</a:t>
            </a:r>
            <a:endParaRPr lang="ru-RU" sz="44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5" name="Содержимое 4" descr="герб тат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7215354" y="4929354"/>
            <a:ext cx="1928646" cy="1928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флаг1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14282" y="3000372"/>
            <a:ext cx="4142993" cy="27637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волгаааааа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0034" y="2643182"/>
            <a:ext cx="5072098" cy="36229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Җавап:</a:t>
            </a:r>
            <a:endParaRPr lang="ru-RU" sz="4000" dirty="0"/>
          </a:p>
        </p:txBody>
      </p:sp>
      <p:pic>
        <p:nvPicPr>
          <p:cNvPr id="5" name="Содержимое 4" descr="волгаааа.jpg"/>
          <p:cNvPicPr>
            <a:picLocks noGrp="1" noChangeAspect="1"/>
          </p:cNvPicPr>
          <p:nvPr>
            <p:ph idx="1"/>
          </p:nvPr>
        </p:nvPicPr>
        <p:blipFill>
          <a:blip r:embed="rId4" cstate="email"/>
          <a:stretch>
            <a:fillRect/>
          </a:stretch>
        </p:blipFill>
        <p:spPr>
          <a:xfrm>
            <a:off x="3714744" y="214290"/>
            <a:ext cx="5111750" cy="3420613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ru-RU" sz="4400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Идел</a:t>
            </a:r>
            <a:endParaRPr lang="ru-RU" sz="44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6" name="Содержимое 4" descr="герб тат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 bwMode="auto">
          <a:xfrm>
            <a:off x="7215354" y="4929354"/>
            <a:ext cx="1928646" cy="1928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ромашкино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5720" y="2928934"/>
            <a:ext cx="6858048" cy="336424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Җавап:</a:t>
            </a:r>
            <a:endParaRPr lang="ru-RU" sz="4000" dirty="0"/>
          </a:p>
        </p:txBody>
      </p:sp>
      <p:pic>
        <p:nvPicPr>
          <p:cNvPr id="7" name="Содержимое 6" descr="ромаш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643306" y="285728"/>
            <a:ext cx="4961610" cy="321471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7158" y="1435100"/>
            <a:ext cx="3108355" cy="4691063"/>
          </a:xfrm>
        </p:spPr>
        <p:txBody>
          <a:bodyPr/>
          <a:lstStyle/>
          <a:p>
            <a:r>
              <a:rPr lang="ru-RU" sz="4400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Ромашкино</a:t>
            </a:r>
            <a:endParaRPr lang="ru-RU" sz="44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6" name="Содержимое 4" descr="герб тат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 bwMode="auto">
          <a:xfrm>
            <a:off x="7215354" y="4929354"/>
            <a:ext cx="1928646" cy="1928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Җавап:</a:t>
            </a:r>
            <a:endParaRPr lang="ru-RU" sz="4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Европа </a:t>
            </a:r>
            <a:r>
              <a:rPr lang="ru-RU" sz="4400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өлешендә</a:t>
            </a:r>
            <a:endParaRPr lang="ru-RU" sz="44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5" name="Содержимое 4" descr="герб тат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7215354" y="4929354"/>
            <a:ext cx="1928646" cy="1928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286116" y="428604"/>
            <a:ext cx="5390780" cy="321471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Җавап: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68 </a:t>
            </a:r>
            <a:r>
              <a:rPr lang="ru-RU" sz="4400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мең </a:t>
            </a:r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км²</a:t>
            </a:r>
            <a:endParaRPr lang="ru-RU" sz="44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5" name="Содержимое 4" descr="герб тат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7215354" y="4929354"/>
            <a:ext cx="1928646" cy="1928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Җавап:</a:t>
            </a:r>
            <a:endParaRPr lang="ru-RU" sz="4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108 </a:t>
            </a:r>
            <a:r>
              <a:rPr lang="ru-RU" sz="4400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милләт</a:t>
            </a:r>
            <a:endParaRPr lang="ru-RU" sz="44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9" name="Рисунок 8" descr="удмурты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71538" y="2143116"/>
            <a:ext cx="3143240" cy="209287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7" name="Содержимое 6" descr="марийы.jpg"/>
          <p:cNvPicPr>
            <a:picLocks noGrp="1" noChangeAspect="1"/>
          </p:cNvPicPr>
          <p:nvPr>
            <p:ph idx="1"/>
          </p:nvPr>
        </p:nvPicPr>
        <p:blipFill>
          <a:blip r:embed="rId4" cstate="email"/>
          <a:stretch>
            <a:fillRect/>
          </a:stretch>
        </p:blipFill>
        <p:spPr>
          <a:xfrm>
            <a:off x="857224" y="4357670"/>
            <a:ext cx="3333772" cy="250033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1" name="Рисунок 10" descr="таратраы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000496" y="0"/>
            <a:ext cx="3357570" cy="22383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0" name="Рисунок 9" descr="чуваши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715008" y="2357430"/>
            <a:ext cx="3036099" cy="20240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8" name="Рисунок 7" descr="русские.jpe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4500562" y="4429132"/>
            <a:ext cx="3295735" cy="223041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5" name="Содержимое 4" descr="герб тат.pn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 bwMode="auto">
          <a:xfrm>
            <a:off x="7215354" y="4929354"/>
            <a:ext cx="1928646" cy="1928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Җавап:</a:t>
            </a:r>
            <a:endParaRPr lang="ru-RU" sz="4000" dirty="0"/>
          </a:p>
        </p:txBody>
      </p:sp>
      <p:pic>
        <p:nvPicPr>
          <p:cNvPr id="5" name="Содержимое 4" descr="тукай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3998902" y="273050"/>
            <a:ext cx="4264045" cy="5853113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ru-RU" sz="4400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Габдулла</a:t>
            </a:r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Тукай</a:t>
            </a:r>
            <a:endParaRPr lang="ru-RU" sz="44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6" name="Содержимое 4" descr="герб тат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7215354" y="4929354"/>
            <a:ext cx="1928646" cy="1928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47"/>
          <p:cNvSpPr>
            <a:spLocks noChangeArrowheads="1"/>
          </p:cNvSpPr>
          <p:nvPr/>
        </p:nvSpPr>
        <p:spPr bwMode="auto">
          <a:xfrm>
            <a:off x="4786314" y="428604"/>
            <a:ext cx="576263" cy="576262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20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55576" y="404664"/>
            <a:ext cx="6264696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ТАРИХ</a:t>
            </a:r>
            <a:endParaRPr lang="ru-RU" sz="36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28596" y="1428736"/>
            <a:ext cx="764386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660066"/>
                </a:solidFill>
              </a:rPr>
              <a:t>Татарстан </a:t>
            </a:r>
            <a:r>
              <a:rPr lang="ru-RU" sz="3200" b="1" dirty="0" err="1" smtClean="0">
                <a:solidFill>
                  <a:srgbClr val="660066"/>
                </a:solidFill>
              </a:rPr>
              <a:t>Республикасының беренче</a:t>
            </a:r>
            <a:r>
              <a:rPr lang="ru-RU" sz="3200" b="1" dirty="0" smtClean="0">
                <a:solidFill>
                  <a:srgbClr val="660066"/>
                </a:solidFill>
              </a:rPr>
              <a:t> </a:t>
            </a:r>
            <a:r>
              <a:rPr lang="ru-RU" sz="3200" b="1" dirty="0" err="1" smtClean="0">
                <a:solidFill>
                  <a:srgbClr val="660066"/>
                </a:solidFill>
              </a:rPr>
              <a:t>президентын</a:t>
            </a:r>
            <a:r>
              <a:rPr lang="ru-RU" sz="3200" b="1" dirty="0" smtClean="0">
                <a:solidFill>
                  <a:srgbClr val="660066"/>
                </a:solidFill>
              </a:rPr>
              <a:t> </a:t>
            </a:r>
            <a:r>
              <a:rPr lang="ru-RU" sz="3200" b="1" dirty="0" err="1" smtClean="0">
                <a:solidFill>
                  <a:srgbClr val="660066"/>
                </a:solidFill>
              </a:rPr>
              <a:t>сайлау</a:t>
            </a:r>
            <a:r>
              <a:rPr lang="ru-RU" sz="3200" b="1" dirty="0" smtClean="0">
                <a:solidFill>
                  <a:srgbClr val="660066"/>
                </a:solidFill>
              </a:rPr>
              <a:t> </a:t>
            </a:r>
            <a:r>
              <a:rPr lang="ru-RU" sz="3200" b="1" dirty="0" err="1" smtClean="0">
                <a:solidFill>
                  <a:srgbClr val="660066"/>
                </a:solidFill>
              </a:rPr>
              <a:t>ничәнче елда</a:t>
            </a:r>
            <a:r>
              <a:rPr lang="ru-RU" sz="3200" b="1" dirty="0" smtClean="0">
                <a:solidFill>
                  <a:srgbClr val="660066"/>
                </a:solidFill>
              </a:rPr>
              <a:t> </a:t>
            </a:r>
            <a:r>
              <a:rPr lang="ru-RU" sz="3200" b="1" dirty="0" err="1" smtClean="0">
                <a:solidFill>
                  <a:srgbClr val="660066"/>
                </a:solidFill>
              </a:rPr>
              <a:t>булды</a:t>
            </a:r>
            <a:r>
              <a:rPr lang="ru-RU" sz="3200" b="1" dirty="0" smtClean="0">
                <a:solidFill>
                  <a:srgbClr val="660066"/>
                </a:solidFill>
              </a:rPr>
              <a:t>?</a:t>
            </a:r>
          </a:p>
        </p:txBody>
      </p:sp>
      <p:pic>
        <p:nvPicPr>
          <p:cNvPr id="12" name="Рисунок 11" descr="герб тат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358074" y="5072074"/>
            <a:ext cx="1785926" cy="1785926"/>
          </a:xfrm>
          <a:prstGeom prst="rect">
            <a:avLst/>
          </a:prstGeom>
        </p:spPr>
      </p:pic>
      <p:pic>
        <p:nvPicPr>
          <p:cNvPr id="16" name="Рисунок 15" descr="question-5497633_1280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-142908" y="5429240"/>
            <a:ext cx="1428760" cy="142876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Җавап:</a:t>
            </a:r>
            <a:endParaRPr lang="ru-RU" sz="4000" dirty="0"/>
          </a:p>
        </p:txBody>
      </p:sp>
      <p:pic>
        <p:nvPicPr>
          <p:cNvPr id="10" name="Содержимое 9" descr="г абсалямов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429124" y="571480"/>
            <a:ext cx="3660805" cy="555193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20" y="1435100"/>
            <a:ext cx="3179793" cy="4691063"/>
          </a:xfrm>
        </p:spPr>
        <p:txBody>
          <a:bodyPr/>
          <a:lstStyle/>
          <a:p>
            <a:pPr algn="ctr"/>
            <a:r>
              <a:rPr lang="ru-RU" sz="4400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Габдрахман</a:t>
            </a:r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</a:t>
            </a:r>
            <a:r>
              <a:rPr lang="ru-RU" sz="4400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Әпсәләмов</a:t>
            </a:r>
            <a:endParaRPr lang="ru-RU" sz="44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5" name="Содержимое 4" descr="герб тат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7215354" y="4929354"/>
            <a:ext cx="1928646" cy="1928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Җавап:</a:t>
            </a:r>
            <a:endParaRPr lang="ru-RU" sz="4000" dirty="0"/>
          </a:p>
        </p:txBody>
      </p:sp>
      <p:pic>
        <p:nvPicPr>
          <p:cNvPr id="7" name="Содержимое 6" descr="4149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3879727" y="273050"/>
            <a:ext cx="4502395" cy="5853113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ru-RU" sz="4400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Муса</a:t>
            </a:r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</a:t>
            </a:r>
            <a:r>
              <a:rPr lang="ru-RU" sz="4400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Җәлил</a:t>
            </a:r>
            <a:r>
              <a:rPr lang="ru-RU" b="1" dirty="0" smtClean="0">
                <a:hlinkClick r:id="rId4"/>
              </a:rPr>
              <a:t/>
            </a:r>
            <a:br>
              <a:rPr lang="ru-RU" b="1" dirty="0" smtClean="0">
                <a:hlinkClick r:id="rId4"/>
              </a:rPr>
            </a:br>
            <a:endParaRPr lang="ru-RU" b="1" dirty="0" smtClean="0">
              <a:hlinkClick r:id="rId4"/>
            </a:endParaRPr>
          </a:p>
          <a:p>
            <a:endParaRPr lang="ru-RU" dirty="0"/>
          </a:p>
        </p:txBody>
      </p:sp>
      <p:pic>
        <p:nvPicPr>
          <p:cNvPr id="6" name="Содержимое 4" descr="герб тат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 bwMode="auto">
          <a:xfrm>
            <a:off x="7215354" y="4929354"/>
            <a:ext cx="1928646" cy="1928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Җавап:</a:t>
            </a:r>
            <a:endParaRPr lang="ru-RU" sz="4000" dirty="0"/>
          </a:p>
        </p:txBody>
      </p:sp>
      <p:pic>
        <p:nvPicPr>
          <p:cNvPr id="6" name="Содержимое 5" descr="р байтимеров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143372" y="571480"/>
            <a:ext cx="3992568" cy="533146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20" y="1435100"/>
            <a:ext cx="3179793" cy="4691063"/>
          </a:xfrm>
        </p:spPr>
        <p:txBody>
          <a:bodyPr/>
          <a:lstStyle/>
          <a:p>
            <a:pPr algn="ctr"/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Рамазан </a:t>
            </a:r>
            <a:r>
              <a:rPr lang="ru-RU" sz="4400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Байтимеров</a:t>
            </a:r>
            <a:endParaRPr lang="ru-RU" sz="44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5" name="Содержимое 4" descr="герб тат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7215354" y="4929354"/>
            <a:ext cx="1928646" cy="1928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Җавап:</a:t>
            </a:r>
            <a:endParaRPr lang="ru-RU" sz="4000" dirty="0"/>
          </a:p>
        </p:txBody>
      </p:sp>
      <p:pic>
        <p:nvPicPr>
          <p:cNvPr id="6" name="Содержимое 5" descr="т миннулин.jpg.opdownload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357686" y="642918"/>
            <a:ext cx="3605281" cy="5399671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7158" y="1435100"/>
            <a:ext cx="3108355" cy="4691063"/>
          </a:xfrm>
        </p:spPr>
        <p:txBody>
          <a:bodyPr/>
          <a:lstStyle/>
          <a:p>
            <a:pPr algn="ctr"/>
            <a:r>
              <a:rPr lang="ru-RU" sz="4400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Туфан</a:t>
            </a:r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 </a:t>
            </a:r>
          </a:p>
          <a:p>
            <a:pPr algn="ctr"/>
            <a:r>
              <a:rPr lang="ru-RU" sz="4400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Миңнуллин</a:t>
            </a:r>
            <a:endParaRPr lang="ru-RU" sz="44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5" name="Содержимое 4" descr="герб тат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7215354" y="4929354"/>
            <a:ext cx="1928646" cy="1928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Җавап:</a:t>
            </a:r>
            <a:endParaRPr lang="ru-RU" sz="4000" dirty="0"/>
          </a:p>
        </p:txBody>
      </p:sp>
      <p:pic>
        <p:nvPicPr>
          <p:cNvPr id="6" name="Содержимое 5" descr="грей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3575050" y="273050"/>
            <a:ext cx="5111750" cy="5853113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ru-RU" sz="4400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Элвин</a:t>
            </a:r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Грей</a:t>
            </a:r>
            <a:endParaRPr lang="ru-RU" sz="44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5" name="Содержимое 4" descr="герб тат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7215354" y="4929354"/>
            <a:ext cx="1928646" cy="1928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Җавап:</a:t>
            </a:r>
            <a:endParaRPr lang="ru-RU" sz="4000" dirty="0"/>
          </a:p>
        </p:txBody>
      </p:sp>
      <p:pic>
        <p:nvPicPr>
          <p:cNvPr id="6" name="Содержимое 5" descr="ключарев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00562" y="785794"/>
            <a:ext cx="3643338" cy="494152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Александр Ключарёв</a:t>
            </a:r>
            <a:endParaRPr lang="ru-RU" sz="44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5" name="Содержимое 4" descr="герб тат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7215354" y="4929354"/>
            <a:ext cx="1928646" cy="1928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Җавап:</a:t>
            </a:r>
            <a:endParaRPr lang="ru-RU" sz="4000" dirty="0"/>
          </a:p>
        </p:txBody>
      </p:sp>
      <p:pic>
        <p:nvPicPr>
          <p:cNvPr id="6" name="Содержимое 5" descr="сания2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786314" y="500042"/>
            <a:ext cx="3357586" cy="5202349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643050"/>
            <a:ext cx="3008313" cy="4483113"/>
          </a:xfrm>
        </p:spPr>
        <p:txBody>
          <a:bodyPr/>
          <a:lstStyle/>
          <a:p>
            <a:pPr algn="ctr"/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«</a:t>
            </a:r>
            <a:r>
              <a:rPr lang="ru-RU" sz="4400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Сания</a:t>
            </a:r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»</a:t>
            </a:r>
            <a:endParaRPr lang="ru-RU" sz="44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5" name="Содержимое 4" descr="герб тат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7215354" y="4929354"/>
            <a:ext cx="1928646" cy="1928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Җавап:</a:t>
            </a:r>
            <a:endParaRPr lang="ru-RU" sz="4000" dirty="0"/>
          </a:p>
        </p:txBody>
      </p:sp>
      <p:pic>
        <p:nvPicPr>
          <p:cNvPr id="6" name="Содержимое 5" descr="с губайдуллина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3575050" y="289604"/>
            <a:ext cx="5111750" cy="582000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714488"/>
            <a:ext cx="3571868" cy="4405311"/>
          </a:xfrm>
        </p:spPr>
        <p:txBody>
          <a:bodyPr/>
          <a:lstStyle/>
          <a:p>
            <a:pPr algn="ctr"/>
            <a:r>
              <a:rPr lang="ru-RU" sz="43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Софья </a:t>
            </a:r>
            <a:r>
              <a:rPr lang="ru-RU" sz="4300" b="1" dirty="0" smtClean="0"/>
              <a:t> </a:t>
            </a:r>
          </a:p>
          <a:p>
            <a:pPr algn="ctr"/>
            <a:r>
              <a:rPr lang="ru-RU" sz="4300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Гобәйдуллина</a:t>
            </a:r>
            <a:endParaRPr lang="ru-RU" sz="43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5" name="Содержимое 4" descr="герб тат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7215354" y="4929354"/>
            <a:ext cx="1928646" cy="1928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Җавап:</a:t>
            </a:r>
            <a:endParaRPr lang="ru-RU" sz="4000" dirty="0"/>
          </a:p>
        </p:txBody>
      </p:sp>
      <p:pic>
        <p:nvPicPr>
          <p:cNvPr id="6" name="Содержимое 5" descr="SADYKOVA_Sara10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077762" y="273050"/>
            <a:ext cx="4106325" cy="5853113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Сара </a:t>
            </a:r>
            <a:r>
              <a:rPr lang="ru-RU" sz="4400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Садыйкова</a:t>
            </a:r>
            <a:endParaRPr lang="ru-RU" sz="44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5" name="Содержимое 4" descr="герб тат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7215354" y="4929354"/>
            <a:ext cx="1928646" cy="1928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Җавап:</a:t>
            </a:r>
            <a:endParaRPr lang="ru-RU" sz="4000" dirty="0"/>
          </a:p>
        </p:txBody>
      </p:sp>
      <p:pic>
        <p:nvPicPr>
          <p:cNvPr id="7" name="Содержимое 6" descr="tokmach-po-tatarski_1566372912_1_max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3571868" y="1500174"/>
            <a:ext cx="5111750" cy="3650641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ru-RU" sz="4400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Токмач</a:t>
            </a:r>
            <a:endParaRPr lang="ru-RU" sz="44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5" name="Содержимое 4" descr="герб тат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7215354" y="4929354"/>
            <a:ext cx="1928646" cy="1928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Text Box 5"/>
          <p:cNvSpPr txBox="1">
            <a:spLocks noChangeArrowheads="1"/>
          </p:cNvSpPr>
          <p:nvPr/>
        </p:nvSpPr>
        <p:spPr bwMode="auto">
          <a:xfrm>
            <a:off x="395288" y="1412875"/>
            <a:ext cx="777716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b="1" dirty="0" err="1" smtClean="0">
                <a:solidFill>
                  <a:srgbClr val="660066"/>
                </a:solidFill>
              </a:rPr>
              <a:t>Татарстанга</a:t>
            </a:r>
            <a:r>
              <a:rPr lang="ru-RU" sz="3200" b="1" dirty="0" smtClean="0">
                <a:solidFill>
                  <a:srgbClr val="660066"/>
                </a:solidFill>
              </a:rPr>
              <a:t> </a:t>
            </a:r>
            <a:r>
              <a:rPr lang="ru-RU" sz="3200" b="1" dirty="0" err="1" smtClean="0">
                <a:solidFill>
                  <a:srgbClr val="660066"/>
                </a:solidFill>
              </a:rPr>
              <a:t>ничәнче елда</a:t>
            </a:r>
            <a:r>
              <a:rPr lang="ru-RU" sz="3200" b="1" dirty="0" smtClean="0">
                <a:solidFill>
                  <a:srgbClr val="660066"/>
                </a:solidFill>
              </a:rPr>
              <a:t> </a:t>
            </a:r>
            <a:r>
              <a:rPr lang="ru-RU" sz="3200" b="1" dirty="0" err="1" smtClean="0">
                <a:solidFill>
                  <a:srgbClr val="660066"/>
                </a:solidFill>
              </a:rPr>
              <a:t>нигез</a:t>
            </a:r>
            <a:r>
              <a:rPr lang="ru-RU" sz="3200" b="1" dirty="0" smtClean="0">
                <a:solidFill>
                  <a:srgbClr val="660066"/>
                </a:solidFill>
              </a:rPr>
              <a:t> </a:t>
            </a:r>
            <a:r>
              <a:rPr lang="ru-RU" sz="3200" b="1" dirty="0" err="1" smtClean="0">
                <a:solidFill>
                  <a:srgbClr val="660066"/>
                </a:solidFill>
              </a:rPr>
              <a:t>салынды</a:t>
            </a:r>
            <a:r>
              <a:rPr lang="ru-RU" sz="3200" b="1" dirty="0" smtClean="0">
                <a:solidFill>
                  <a:srgbClr val="660066"/>
                </a:solidFill>
              </a:rPr>
              <a:t>? </a:t>
            </a:r>
            <a:endParaRPr lang="ru-RU" sz="3200" b="1" dirty="0">
              <a:solidFill>
                <a:srgbClr val="660066"/>
              </a:solidFill>
            </a:endParaRPr>
          </a:p>
        </p:txBody>
      </p:sp>
      <p:sp>
        <p:nvSpPr>
          <p:cNvPr id="10" name="AutoShape 47"/>
          <p:cNvSpPr>
            <a:spLocks noChangeArrowheads="1"/>
          </p:cNvSpPr>
          <p:nvPr/>
        </p:nvSpPr>
        <p:spPr bwMode="auto">
          <a:xfrm>
            <a:off x="4786314" y="428604"/>
            <a:ext cx="576263" cy="576262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30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55576" y="404664"/>
            <a:ext cx="6264696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ТАРИХ</a:t>
            </a:r>
            <a:endParaRPr lang="ru-RU" sz="36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герб тат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358074" y="5072074"/>
            <a:ext cx="1785926" cy="1785926"/>
          </a:xfrm>
          <a:prstGeom prst="rect">
            <a:avLst/>
          </a:prstGeom>
        </p:spPr>
      </p:pic>
      <p:pic>
        <p:nvPicPr>
          <p:cNvPr id="17" name="Рисунок 16" descr="question-5497633_1280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-142908" y="5429240"/>
            <a:ext cx="1428760" cy="142876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Җавап:</a:t>
            </a:r>
            <a:endParaRPr lang="ru-RU" sz="4000" dirty="0"/>
          </a:p>
        </p:txBody>
      </p:sp>
      <p:pic>
        <p:nvPicPr>
          <p:cNvPr id="5" name="Содержимое 4" descr="очпочмак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214810" y="428604"/>
            <a:ext cx="3587366" cy="3033847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4400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Өчпочмак</a:t>
            </a:r>
            <a:endParaRPr lang="ru-RU" sz="44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6" name="Рисунок 5" descr="очпочмак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214810" y="3551370"/>
            <a:ext cx="3693896" cy="31637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7" name="Содержимое 4" descr="герб тат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 bwMode="auto">
          <a:xfrm>
            <a:off x="7215354" y="4929354"/>
            <a:ext cx="1928646" cy="1928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Җавап:</a:t>
            </a:r>
            <a:endParaRPr lang="ru-RU" sz="4000" dirty="0"/>
          </a:p>
        </p:txBody>
      </p:sp>
      <p:pic>
        <p:nvPicPr>
          <p:cNvPr id="5" name="Содержимое 4" descr="кош-теле-768x576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143372" y="428604"/>
            <a:ext cx="3571900" cy="267892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928802"/>
            <a:ext cx="3008313" cy="4197361"/>
          </a:xfrm>
        </p:spPr>
        <p:txBody>
          <a:bodyPr/>
          <a:lstStyle/>
          <a:p>
            <a:pPr algn="ctr"/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Кош теле</a:t>
            </a:r>
          </a:p>
          <a:p>
            <a:pPr algn="ctr"/>
            <a:r>
              <a:rPr lang="tt-RU" sz="4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Вак  бәлеш</a:t>
            </a:r>
            <a:endParaRPr lang="ru-RU" sz="44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6" name="Рисунок 5" descr="кош теле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857620" y="3214686"/>
            <a:ext cx="4071966" cy="30018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7" name="Содержимое 4" descr="герб тат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 bwMode="auto">
          <a:xfrm>
            <a:off x="7215354" y="4929354"/>
            <a:ext cx="1928646" cy="1928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Җавап:</a:t>
            </a:r>
            <a:endParaRPr lang="ru-RU" sz="4000" dirty="0"/>
          </a:p>
        </p:txBody>
      </p:sp>
      <p:pic>
        <p:nvPicPr>
          <p:cNvPr id="5" name="Содержимое 4" descr="балеш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3929058" y="785794"/>
            <a:ext cx="4402367" cy="242889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857364"/>
            <a:ext cx="3008313" cy="4268799"/>
          </a:xfrm>
        </p:spPr>
        <p:txBody>
          <a:bodyPr/>
          <a:lstStyle/>
          <a:p>
            <a:pPr algn="ctr"/>
            <a:r>
              <a:rPr lang="ru-RU" sz="4400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Бәлеш</a:t>
            </a:r>
            <a:endParaRPr lang="ru-RU" sz="44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6" name="Рисунок 5" descr="балеш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000496" y="3286124"/>
            <a:ext cx="4214843" cy="307183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7" name="Содержимое 4" descr="герб тат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 bwMode="auto">
          <a:xfrm>
            <a:off x="7215354" y="4929354"/>
            <a:ext cx="1928646" cy="1928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Җавап:</a:t>
            </a:r>
            <a:endParaRPr lang="ru-RU" sz="4000" dirty="0"/>
          </a:p>
        </p:txBody>
      </p:sp>
      <p:pic>
        <p:nvPicPr>
          <p:cNvPr id="6" name="Содержимое 5" descr="коймак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004101" y="1285860"/>
            <a:ext cx="5139899" cy="385765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1857364"/>
            <a:ext cx="3429024" cy="4268799"/>
          </a:xfrm>
        </p:spPr>
        <p:txBody>
          <a:bodyPr/>
          <a:lstStyle/>
          <a:p>
            <a:r>
              <a:rPr lang="tt-RU" sz="5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Коймак</a:t>
            </a:r>
            <a:endParaRPr lang="ru-RU" sz="5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герб тат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7215354" y="4929354"/>
            <a:ext cx="1928646" cy="1928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Text Box 5"/>
          <p:cNvSpPr txBox="1">
            <a:spLocks noChangeArrowheads="1"/>
          </p:cNvSpPr>
          <p:nvPr/>
        </p:nvSpPr>
        <p:spPr bwMode="auto">
          <a:xfrm>
            <a:off x="468313" y="1484313"/>
            <a:ext cx="77041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b="1" dirty="0" smtClean="0">
                <a:solidFill>
                  <a:srgbClr val="660066"/>
                </a:solidFill>
              </a:rPr>
              <a:t>Татарстан </a:t>
            </a:r>
            <a:r>
              <a:rPr lang="ru-RU" sz="3200" b="1" dirty="0" err="1" smtClean="0">
                <a:solidFill>
                  <a:srgbClr val="660066"/>
                </a:solidFill>
              </a:rPr>
              <a:t>гербының </a:t>
            </a:r>
            <a:r>
              <a:rPr lang="ru-RU" sz="3200" b="1" dirty="0" smtClean="0">
                <a:solidFill>
                  <a:srgbClr val="660066"/>
                </a:solidFill>
              </a:rPr>
              <a:t>авторы кем?</a:t>
            </a:r>
            <a:endParaRPr lang="ru-RU" sz="3200" b="1" dirty="0">
              <a:solidFill>
                <a:srgbClr val="660066"/>
              </a:solidFill>
            </a:endParaRPr>
          </a:p>
        </p:txBody>
      </p:sp>
      <p:sp>
        <p:nvSpPr>
          <p:cNvPr id="10" name="AutoShape 47"/>
          <p:cNvSpPr>
            <a:spLocks noChangeArrowheads="1"/>
          </p:cNvSpPr>
          <p:nvPr/>
        </p:nvSpPr>
        <p:spPr bwMode="auto">
          <a:xfrm>
            <a:off x="4786314" y="428604"/>
            <a:ext cx="576263" cy="576262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40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55576" y="404664"/>
            <a:ext cx="6264696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ТАРИХ</a:t>
            </a:r>
            <a:endParaRPr lang="ru-RU" sz="36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герб тат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358074" y="5072074"/>
            <a:ext cx="1785926" cy="1785926"/>
          </a:xfrm>
          <a:prstGeom prst="rect">
            <a:avLst/>
          </a:prstGeom>
        </p:spPr>
      </p:pic>
      <p:pic>
        <p:nvPicPr>
          <p:cNvPr id="12" name="Рисунок 11" descr="question-5497633_1280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-142908" y="5429240"/>
            <a:ext cx="1428760" cy="142876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95288" y="3789363"/>
            <a:ext cx="77771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endParaRPr lang="ru-RU" sz="2800" b="1" dirty="0"/>
          </a:p>
        </p:txBody>
      </p:sp>
      <p:sp>
        <p:nvSpPr>
          <p:cNvPr id="26628" name="Text Box 5"/>
          <p:cNvSpPr txBox="1">
            <a:spLocks noChangeArrowheads="1"/>
          </p:cNvSpPr>
          <p:nvPr/>
        </p:nvSpPr>
        <p:spPr bwMode="auto">
          <a:xfrm>
            <a:off x="357158" y="1428736"/>
            <a:ext cx="76327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b="1" dirty="0" smtClean="0">
                <a:solidFill>
                  <a:srgbClr val="660066"/>
                </a:solidFill>
              </a:rPr>
              <a:t>Татарстан </a:t>
            </a:r>
            <a:r>
              <a:rPr lang="ru-RU" sz="3200" b="1" dirty="0" err="1" smtClean="0">
                <a:solidFill>
                  <a:srgbClr val="660066"/>
                </a:solidFill>
              </a:rPr>
              <a:t>флагының </a:t>
            </a:r>
            <a:r>
              <a:rPr lang="ru-RU" sz="3200" b="1" dirty="0" smtClean="0">
                <a:solidFill>
                  <a:srgbClr val="660066"/>
                </a:solidFill>
              </a:rPr>
              <a:t>авторы кем?</a:t>
            </a:r>
            <a:endParaRPr lang="ru-RU" sz="3200" b="1" dirty="0">
              <a:solidFill>
                <a:srgbClr val="660066"/>
              </a:solidFill>
            </a:endParaRPr>
          </a:p>
        </p:txBody>
      </p:sp>
      <p:sp>
        <p:nvSpPr>
          <p:cNvPr id="10" name="AutoShape 47"/>
          <p:cNvSpPr>
            <a:spLocks noChangeArrowheads="1"/>
          </p:cNvSpPr>
          <p:nvPr/>
        </p:nvSpPr>
        <p:spPr bwMode="auto">
          <a:xfrm>
            <a:off x="4786314" y="428604"/>
            <a:ext cx="576263" cy="576262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50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55576" y="404664"/>
            <a:ext cx="6264696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ТАРИХ</a:t>
            </a:r>
            <a:endParaRPr lang="ru-RU" sz="36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герб тат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358074" y="5072074"/>
            <a:ext cx="1785926" cy="1785926"/>
          </a:xfrm>
          <a:prstGeom prst="rect">
            <a:avLst/>
          </a:prstGeom>
        </p:spPr>
      </p:pic>
      <p:pic>
        <p:nvPicPr>
          <p:cNvPr id="12" name="Рисунок 11" descr="question-5497633_1280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-142908" y="5429240"/>
            <a:ext cx="1428760" cy="142876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Text Box 5"/>
          <p:cNvSpPr txBox="1">
            <a:spLocks noChangeArrowheads="1"/>
          </p:cNvSpPr>
          <p:nvPr/>
        </p:nvSpPr>
        <p:spPr bwMode="auto">
          <a:xfrm>
            <a:off x="468313" y="1557338"/>
            <a:ext cx="748823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endParaRPr lang="ru-RU" sz="3000" b="1">
              <a:solidFill>
                <a:srgbClr val="006600"/>
              </a:solidFill>
            </a:endParaRPr>
          </a:p>
        </p:txBody>
      </p:sp>
      <p:sp>
        <p:nvSpPr>
          <p:cNvPr id="10" name="AutoShape 47"/>
          <p:cNvSpPr>
            <a:spLocks noChangeArrowheads="1"/>
          </p:cNvSpPr>
          <p:nvPr/>
        </p:nvSpPr>
        <p:spPr bwMode="auto">
          <a:xfrm>
            <a:off x="5429256" y="428604"/>
            <a:ext cx="576263" cy="576262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10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55576" y="404664"/>
            <a:ext cx="6264696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 smtClean="0">
                <a:ln w="11430">
                  <a:solidFill>
                    <a:srgbClr val="2E3917"/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ГЕОГРАФИЯ</a:t>
            </a:r>
            <a:endParaRPr lang="ru-RU" sz="3600" b="1" spc="50" dirty="0">
              <a:ln w="11430">
                <a:solidFill>
                  <a:srgbClr val="2E3917"/>
                </a:solidFill>
              </a:ln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395288" y="1484313"/>
            <a:ext cx="77771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 err="1" smtClean="0">
                <a:solidFill>
                  <a:srgbClr val="006600"/>
                </a:solidFill>
              </a:rPr>
              <a:t>Татарстанда</a:t>
            </a:r>
            <a:r>
              <a:rPr lang="ru-RU" sz="3200" b="1" dirty="0" smtClean="0">
                <a:solidFill>
                  <a:srgbClr val="006600"/>
                </a:solidFill>
              </a:rPr>
              <a:t> </a:t>
            </a:r>
            <a:r>
              <a:rPr lang="ru-RU" sz="3200" b="1" dirty="0" err="1" smtClean="0">
                <a:solidFill>
                  <a:srgbClr val="006600"/>
                </a:solidFill>
              </a:rPr>
              <a:t>иң озын</a:t>
            </a:r>
            <a:r>
              <a:rPr lang="ru-RU" sz="3200" b="1" dirty="0" smtClean="0">
                <a:solidFill>
                  <a:srgbClr val="006600"/>
                </a:solidFill>
              </a:rPr>
              <a:t> </a:t>
            </a:r>
            <a:r>
              <a:rPr lang="ru-RU" sz="3200" b="1" dirty="0" err="1" smtClean="0">
                <a:solidFill>
                  <a:srgbClr val="006600"/>
                </a:solidFill>
              </a:rPr>
              <a:t>елга</a:t>
            </a:r>
            <a:r>
              <a:rPr lang="ru-RU" sz="3200" b="1" dirty="0" smtClean="0">
                <a:solidFill>
                  <a:srgbClr val="006600"/>
                </a:solidFill>
              </a:rPr>
              <a:t>?</a:t>
            </a:r>
            <a:endParaRPr lang="ru-RU" sz="3200" b="1" dirty="0">
              <a:solidFill>
                <a:srgbClr val="006600"/>
              </a:solidFill>
            </a:endParaRPr>
          </a:p>
        </p:txBody>
      </p:sp>
      <p:pic>
        <p:nvPicPr>
          <p:cNvPr id="11" name="Рисунок 10" descr="герб тат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358074" y="5072074"/>
            <a:ext cx="1785926" cy="1785926"/>
          </a:xfrm>
          <a:prstGeom prst="rect">
            <a:avLst/>
          </a:prstGeom>
        </p:spPr>
      </p:pic>
      <p:pic>
        <p:nvPicPr>
          <p:cNvPr id="12" name="Рисунок 11" descr="question-5497633_1280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-142908" y="5429240"/>
            <a:ext cx="1428760" cy="142876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95288" y="4221163"/>
            <a:ext cx="77771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>
                <a:latin typeface="Georgia" pitchFamily="18" charset="0"/>
              </a:rPr>
              <a:t>   </a:t>
            </a:r>
            <a:endParaRPr lang="ru-RU" sz="2800" b="1" i="1" dirty="0">
              <a:latin typeface="Georgia" pitchFamily="18" charset="0"/>
            </a:endParaRPr>
          </a:p>
        </p:txBody>
      </p:sp>
      <p:sp>
        <p:nvSpPr>
          <p:cNvPr id="30724" name="Text Box 5"/>
          <p:cNvSpPr txBox="1">
            <a:spLocks noChangeArrowheads="1"/>
          </p:cNvSpPr>
          <p:nvPr/>
        </p:nvSpPr>
        <p:spPr bwMode="auto">
          <a:xfrm>
            <a:off x="395288" y="1628775"/>
            <a:ext cx="76327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 err="1" smtClean="0">
                <a:solidFill>
                  <a:srgbClr val="006600"/>
                </a:solidFill>
              </a:rPr>
              <a:t>Татарстанда</a:t>
            </a:r>
            <a:r>
              <a:rPr lang="ru-RU" sz="3200" b="1" dirty="0" smtClean="0">
                <a:solidFill>
                  <a:srgbClr val="006600"/>
                </a:solidFill>
              </a:rPr>
              <a:t> </a:t>
            </a:r>
            <a:r>
              <a:rPr lang="ru-RU" sz="3200" b="1" dirty="0" err="1" smtClean="0">
                <a:solidFill>
                  <a:srgbClr val="006600"/>
                </a:solidFill>
              </a:rPr>
              <a:t>иң</a:t>
            </a:r>
            <a:r>
              <a:rPr lang="ru-RU" sz="3200" b="1" dirty="0" smtClean="0">
                <a:solidFill>
                  <a:srgbClr val="006600"/>
                </a:solidFill>
              </a:rPr>
              <a:t> </a:t>
            </a:r>
            <a:r>
              <a:rPr lang="tt-RU" sz="3200" b="1" dirty="0" smtClean="0">
                <a:solidFill>
                  <a:srgbClr val="006600"/>
                </a:solidFill>
              </a:rPr>
              <a:t>күп</a:t>
            </a:r>
            <a:r>
              <a:rPr lang="ru-RU" sz="3200" b="1" dirty="0" smtClean="0">
                <a:solidFill>
                  <a:srgbClr val="006600"/>
                </a:solidFill>
              </a:rPr>
              <a:t> нефть </a:t>
            </a:r>
            <a:r>
              <a:rPr lang="ru-RU" sz="3200" b="1" dirty="0" err="1" smtClean="0">
                <a:solidFill>
                  <a:srgbClr val="006600"/>
                </a:solidFill>
              </a:rPr>
              <a:t>табылган</a:t>
            </a:r>
            <a:r>
              <a:rPr lang="ru-RU" sz="3200" b="1" dirty="0" smtClean="0">
                <a:solidFill>
                  <a:srgbClr val="006600"/>
                </a:solidFill>
              </a:rPr>
              <a:t> </a:t>
            </a:r>
            <a:r>
              <a:rPr lang="ru-RU" sz="3200" b="1" dirty="0" err="1" smtClean="0">
                <a:solidFill>
                  <a:srgbClr val="006600"/>
                </a:solidFill>
              </a:rPr>
              <a:t>урын</a:t>
            </a:r>
            <a:r>
              <a:rPr lang="ru-RU" sz="3200" b="1" dirty="0" smtClean="0">
                <a:solidFill>
                  <a:srgbClr val="006600"/>
                </a:solidFill>
              </a:rPr>
              <a:t>?</a:t>
            </a:r>
            <a:endParaRPr lang="ru-RU" sz="3200" b="1" dirty="0">
              <a:solidFill>
                <a:srgbClr val="006600"/>
              </a:solidFill>
            </a:endParaRPr>
          </a:p>
        </p:txBody>
      </p:sp>
      <p:sp>
        <p:nvSpPr>
          <p:cNvPr id="10" name="AutoShape 47"/>
          <p:cNvSpPr>
            <a:spLocks noChangeArrowheads="1"/>
          </p:cNvSpPr>
          <p:nvPr/>
        </p:nvSpPr>
        <p:spPr bwMode="auto">
          <a:xfrm>
            <a:off x="5429256" y="428604"/>
            <a:ext cx="576263" cy="576262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20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55576" y="404664"/>
            <a:ext cx="6264696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 smtClean="0">
                <a:ln w="11430">
                  <a:solidFill>
                    <a:srgbClr val="2E3917"/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ГЕОГРАФИЯ</a:t>
            </a:r>
            <a:endParaRPr lang="ru-RU" sz="3600" b="1" spc="50" dirty="0">
              <a:ln w="11430">
                <a:solidFill>
                  <a:srgbClr val="2E3917"/>
                </a:solidFill>
              </a:ln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герб тат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358074" y="5072074"/>
            <a:ext cx="1785926" cy="1785926"/>
          </a:xfrm>
          <a:prstGeom prst="rect">
            <a:avLst/>
          </a:prstGeom>
        </p:spPr>
      </p:pic>
      <p:pic>
        <p:nvPicPr>
          <p:cNvPr id="13" name="Рисунок 12" descr="question-5497633_1280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-142908" y="5429240"/>
            <a:ext cx="1428760" cy="142876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95373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2385</TotalTime>
  <Words>475</Words>
  <Application>Microsoft Office PowerPoint</Application>
  <PresentationFormat>Экран (4:3)</PresentationFormat>
  <Paragraphs>218</Paragraphs>
  <Slides>53</Slides>
  <Notes>27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53</vt:i4>
      </vt:variant>
    </vt:vector>
  </HeadingPairs>
  <TitlesOfParts>
    <vt:vector size="5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Җавап:</vt:lpstr>
      <vt:lpstr>Җавап:</vt:lpstr>
      <vt:lpstr>Җавап:</vt:lpstr>
      <vt:lpstr>Җавап:</vt:lpstr>
      <vt:lpstr>Җавап:</vt:lpstr>
      <vt:lpstr>Җавап:</vt:lpstr>
      <vt:lpstr>Җавап:</vt:lpstr>
      <vt:lpstr>Җавап:</vt:lpstr>
      <vt:lpstr>Җавап:</vt:lpstr>
      <vt:lpstr>Җавап:</vt:lpstr>
      <vt:lpstr>Җавап:</vt:lpstr>
      <vt:lpstr>Җавап:</vt:lpstr>
      <vt:lpstr>Җавап:</vt:lpstr>
      <vt:lpstr>Җавап:</vt:lpstr>
      <vt:lpstr>Җавап:</vt:lpstr>
      <vt:lpstr>Җавап:</vt:lpstr>
      <vt:lpstr>Җавап:</vt:lpstr>
      <vt:lpstr>Җавап:</vt:lpstr>
      <vt:lpstr>Җавап:</vt:lpstr>
      <vt:lpstr>Җавап:</vt:lpstr>
      <vt:lpstr>Җавап:</vt:lpstr>
      <vt:lpstr>Җавап:</vt:lpstr>
      <vt:lpstr>Җавап:</vt:lpstr>
      <vt:lpstr>Җавап:</vt:lpstr>
      <vt:lpstr>Җавап: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учитель гимназии</cp:lastModifiedBy>
  <cp:revision>173</cp:revision>
  <dcterms:created xsi:type="dcterms:W3CDTF">2014-01-06T16:00:12Z</dcterms:created>
  <dcterms:modified xsi:type="dcterms:W3CDTF">2022-04-20T04:50:20Z</dcterms:modified>
</cp:coreProperties>
</file>