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sldIdLst>
    <p:sldId id="256" r:id="rId5"/>
    <p:sldId id="265" r:id="rId6"/>
    <p:sldId id="264" r:id="rId7"/>
    <p:sldId id="257" r:id="rId8"/>
    <p:sldId id="266" r:id="rId9"/>
    <p:sldId id="267" r:id="rId10"/>
    <p:sldId id="268" r:id="rId11"/>
    <p:sldId id="258" r:id="rId12"/>
    <p:sldId id="259" r:id="rId13"/>
    <p:sldId id="260" r:id="rId14"/>
    <p:sldId id="263" r:id="rId15"/>
    <p:sldId id="261" r:id="rId16"/>
    <p:sldId id="269" r:id="rId17"/>
    <p:sldId id="270" r:id="rId18"/>
    <p:sldId id="271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3A89AB-9FA8-4542-9FD6-3003A3386125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1D049-F392-49FA-9194-FD63C09A56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2B5FA-391E-40BC-9C9B-B58DA6D40B91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36BDC0-206A-41F6-9EFF-FFA688660D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E7AB7-D3F7-44AA-BB2B-5EDCEA06F822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9C986-3FD7-4FCD-8940-C6CF7112D3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C8508-4DF7-452D-A881-E511641627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4F4789-FABC-405B-9FF6-A3045A2005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542AE2-B7EC-4F14-9B0B-36F8191676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08F3CF-22DB-467B-B14B-EAB1150A61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D6FE8-2D54-49BB-BD6E-A69F0EEDD4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4B100A-FA27-458E-9ADB-C0447817E4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BF9D7-3AAC-468F-A8C5-7EEA48E0BE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58A62-9815-4A22-8840-DC53AE162F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8902F-5853-418E-AE51-7E1F99514B74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14E54-AF23-4F11-938F-0EA808DA42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6154AA-F843-4F7E-B0BE-5E19E2016C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63F880-63E6-4ED9-A7A5-BF9985CE53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FE106-CEDF-47AD-AA75-107E324B72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7E62CB-643F-436D-8B66-BC02D473B6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DC1097-9EE1-469F-A37E-00B6A03251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9AD71-9427-4640-9C09-AB5C6EB7F7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CF2815-79C0-4CA7-9FEE-A5AD000E41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AA35F3-954C-4149-9428-8FC820FA6D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82CD3-873D-4FFC-9E13-A5FC4A658E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FB9E6-2173-4FB8-8830-573C3991E8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DB8FD-A93C-4FFD-82F6-F39387F51413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7AE61-BEC1-481E-BCEE-EEFA9337B6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3681EC-4031-4A54-9255-53C0081AF3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E88998-8AA3-42B0-BCB7-ABB985C39D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364B8D-259E-4450-B641-A2A0766E2F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11ABDB-E8C3-4FAA-97EA-67CF5552D5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6EBAE0-EB07-4FC1-B781-A0D9C45612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9F5B9A-325C-492D-926C-F4A63D5F18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631A60-36A0-4C4C-9B62-A84FF48710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9EC1BA-C2F9-4402-9587-1C129B4CDE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699ABE-E0C3-49E7-BFCF-4723C0B94D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0BB349-CFED-40EB-8ACB-620E6476C4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713E41-A72F-4AFC-A301-BA9788A4C6F0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BAE384-B61F-493D-AD84-B11C584A67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F13E72-182D-4E7E-8472-03C83AF3E5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44E62F-A125-4D92-96AF-701FC3AF06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A807B-1332-42CF-B0D8-849F935781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58EAFB-8C56-4919-AC2E-BF475E5318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86AA0C-385C-4A93-B134-E5C0032988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51C4B-35C8-4D94-9762-15989D6A2136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37F5B5-82E1-495D-BE0F-7786E4BD47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82F5D-D350-44FD-A929-F8DE7B1E4F8D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B346A-D2F6-4CD9-B1FD-77E0A568E8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5F3AC-9FAB-44E5-9D61-407A2707F0B3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B8F86B-F5D8-43E5-BDE6-D443266A66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08B6A-4B61-4CFC-80C1-59B9D35A83A2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0593E-2BBC-4C58-B65F-9FE70E6C1D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AE209-0462-43EA-AA89-F3BDD803A381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84217-0F2B-49D5-BF00-867B00C7B3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1717242-D88D-4150-8CB3-01F9B8808156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CA56006-47D8-4BD7-B205-8DAEC1AED1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384C7774-A144-48E6-B157-39AFCB15AD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ransition advClick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51046AD7-EF09-4C82-81F5-063A3E8F01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ransition advClick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5E54AB24-1C79-4125-9BD4-12A7176AD9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ransition advClick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8.xml"/><Relationship Id="rId4" Type="http://schemas.openxmlformats.org/officeDocument/2006/relationships/slide" Target="slid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gif"/><Relationship Id="rId3" Type="http://schemas.openxmlformats.org/officeDocument/2006/relationships/image" Target="../media/image14.png"/><Relationship Id="rId7" Type="http://schemas.openxmlformats.org/officeDocument/2006/relationships/image" Target="../media/image18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gif"/><Relationship Id="rId5" Type="http://schemas.openxmlformats.org/officeDocument/2006/relationships/image" Target="../media/image16.gif"/><Relationship Id="rId4" Type="http://schemas.openxmlformats.org/officeDocument/2006/relationships/image" Target="../media/image15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ctrTitle"/>
          </p:nvPr>
        </p:nvSpPr>
        <p:spPr>
          <a:xfrm>
            <a:off x="900113" y="714375"/>
            <a:ext cx="7019925" cy="1509713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latin typeface="Verdana" pitchFamily="34" charset="0"/>
              </a:rPr>
              <a:t>Учим буквы. Буква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286375"/>
            <a:ext cx="6400800" cy="1000125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1"/>
                </a:solidFill>
                <a:latin typeface="Verdana" pitchFamily="34" charset="0"/>
              </a:rPr>
              <a:t>Автор: учитель начальных классов ГБОУ </a:t>
            </a:r>
            <a:r>
              <a:rPr lang="ru-RU" b="1" dirty="0" smtClean="0">
                <a:solidFill>
                  <a:schemeClr val="tx1"/>
                </a:solidFill>
                <a:latin typeface="Verdana" pitchFamily="34" charset="0"/>
              </a:rPr>
              <a:t>школа </a:t>
            </a:r>
            <a:r>
              <a:rPr lang="ru-RU" b="1" dirty="0" smtClean="0">
                <a:solidFill>
                  <a:schemeClr val="tx1"/>
                </a:solidFill>
                <a:latin typeface="Verdana" pitchFamily="34" charset="0"/>
              </a:rPr>
              <a:t>№ 469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smtClean="0">
                <a:solidFill>
                  <a:schemeClr val="tx1"/>
                </a:solidFill>
                <a:latin typeface="Verdana" pitchFamily="34" charset="0"/>
              </a:rPr>
              <a:t>Волкова </a:t>
            </a:r>
            <a:r>
              <a:rPr lang="ru-RU" b="1" dirty="0" err="1" smtClean="0">
                <a:solidFill>
                  <a:schemeClr val="tx1"/>
                </a:solidFill>
                <a:latin typeface="Verdana" pitchFamily="34" charset="0"/>
              </a:rPr>
              <a:t>Е</a:t>
            </a:r>
            <a:r>
              <a:rPr lang="ru-RU" b="1" smtClean="0">
                <a:solidFill>
                  <a:schemeClr val="tx1"/>
                </a:solidFill>
                <a:latin typeface="Verdana" pitchFamily="34" charset="0"/>
              </a:rPr>
              <a:t>катерина </a:t>
            </a:r>
            <a:r>
              <a:rPr lang="ru-RU" b="1" dirty="0" smtClean="0">
                <a:solidFill>
                  <a:schemeClr val="tx1"/>
                </a:solidFill>
                <a:latin typeface="Verdana" pitchFamily="34" charset="0"/>
              </a:rPr>
              <a:t>Александровна</a:t>
            </a:r>
            <a:endParaRPr lang="ru-RU" b="1" dirty="0" smtClean="0">
              <a:solidFill>
                <a:schemeClr val="tx1"/>
              </a:solidFill>
              <a:latin typeface="Verdana" pitchFamily="34" charset="0"/>
            </a:endParaRPr>
          </a:p>
        </p:txBody>
      </p:sp>
      <p:pic>
        <p:nvPicPr>
          <p:cNvPr id="5124" name="Рисунок 1" descr="http://zaiushka.ru/_pu/2/579017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25" y="2071688"/>
            <a:ext cx="6113463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Прямоугольник 4"/>
          <p:cNvSpPr>
            <a:spLocks noChangeArrowheads="1"/>
          </p:cNvSpPr>
          <p:nvPr/>
        </p:nvSpPr>
        <p:spPr bwMode="auto">
          <a:xfrm>
            <a:off x="7092950" y="1500188"/>
            <a:ext cx="1655763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8800" b="1">
                <a:solidFill>
                  <a:srgbClr val="FF0000"/>
                </a:solidFill>
                <a:latin typeface="Calibri" pitchFamily="34" charset="0"/>
              </a:rPr>
              <a:t>Аа</a:t>
            </a:r>
            <a:r>
              <a:rPr lang="ru-RU" altLang="ru-RU" b="1">
                <a:latin typeface="Calibri" pitchFamily="34" charset="0"/>
              </a:rPr>
              <a:t> </a:t>
            </a:r>
            <a:endParaRPr lang="ru-RU" alt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FF0000"/>
                </a:solidFill>
              </a:rPr>
              <a:t> </a:t>
            </a:r>
            <a:r>
              <a:rPr lang="ru-RU" altLang="ru-RU" b="1" smtClean="0">
                <a:solidFill>
                  <a:srgbClr val="FF0000"/>
                </a:solidFill>
                <a:latin typeface="Verdana" pitchFamily="34" charset="0"/>
              </a:rPr>
              <a:t>Найди лишнее слово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214313" y="1600200"/>
            <a:ext cx="8929687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altLang="ru-RU" sz="4400" b="1" smtClean="0">
                <a:solidFill>
                  <a:srgbClr val="FF0000"/>
                </a:solidFill>
                <a:latin typeface="Verdana" pitchFamily="34" charset="0"/>
              </a:rPr>
              <a:t>а</a:t>
            </a:r>
            <a:r>
              <a:rPr lang="ru-RU" altLang="ru-RU" sz="4400" smtClean="0">
                <a:latin typeface="Verdana" pitchFamily="34" charset="0"/>
              </a:rPr>
              <a:t>пельсин    </a:t>
            </a:r>
            <a:r>
              <a:rPr lang="ru-RU" altLang="ru-RU" sz="4400" b="1" smtClean="0">
                <a:solidFill>
                  <a:srgbClr val="FF0000"/>
                </a:solidFill>
                <a:latin typeface="Verdana" pitchFamily="34" charset="0"/>
              </a:rPr>
              <a:t>а</a:t>
            </a:r>
            <a:r>
              <a:rPr lang="ru-RU" altLang="ru-RU" sz="4400" smtClean="0">
                <a:latin typeface="Verdana" pitchFamily="34" charset="0"/>
              </a:rPr>
              <a:t>брикос    </a:t>
            </a:r>
            <a:r>
              <a:rPr lang="ru-RU" altLang="ru-RU" sz="4400" b="1" smtClean="0">
                <a:solidFill>
                  <a:srgbClr val="FF0000"/>
                </a:solidFill>
                <a:latin typeface="Verdana" pitchFamily="34" charset="0"/>
              </a:rPr>
              <a:t>а</a:t>
            </a:r>
            <a:r>
              <a:rPr lang="ru-RU" altLang="ru-RU" sz="4400" smtClean="0">
                <a:latin typeface="Verdana" pitchFamily="34" charset="0"/>
              </a:rPr>
              <a:t>йва</a:t>
            </a:r>
          </a:p>
          <a:p>
            <a:pPr eaLnBrk="1" hangingPunct="1">
              <a:buFont typeface="Arial" charset="0"/>
              <a:buNone/>
            </a:pPr>
            <a:r>
              <a:rPr lang="ru-RU" altLang="ru-RU" sz="4400" smtClean="0">
                <a:latin typeface="Verdana" pitchFamily="34" charset="0"/>
              </a:rPr>
              <a:t>персик    </a:t>
            </a:r>
            <a:r>
              <a:rPr lang="ru-RU" altLang="ru-RU" sz="4400" b="1" smtClean="0">
                <a:solidFill>
                  <a:srgbClr val="FF0000"/>
                </a:solidFill>
                <a:latin typeface="Verdana" pitchFamily="34" charset="0"/>
              </a:rPr>
              <a:t>а</a:t>
            </a:r>
            <a:r>
              <a:rPr lang="ru-RU" altLang="ru-RU" sz="4400" smtClean="0">
                <a:latin typeface="Verdana" pitchFamily="34" charset="0"/>
              </a:rPr>
              <a:t>лыча    </a:t>
            </a:r>
            <a:r>
              <a:rPr lang="ru-RU" altLang="ru-RU" sz="4400" b="1" smtClean="0">
                <a:solidFill>
                  <a:srgbClr val="FF0000"/>
                </a:solidFill>
                <a:latin typeface="Verdana" pitchFamily="34" charset="0"/>
              </a:rPr>
              <a:t>а</a:t>
            </a:r>
            <a:r>
              <a:rPr lang="ru-RU" altLang="ru-RU" sz="4400" smtClean="0">
                <a:latin typeface="Verdana" pitchFamily="34" charset="0"/>
              </a:rPr>
              <a:t>нанас   </a:t>
            </a:r>
          </a:p>
          <a:p>
            <a:pPr eaLnBrk="1" hangingPunct="1"/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7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FF0000"/>
                </a:solidFill>
                <a:latin typeface="Verdana" pitchFamily="34" charset="0"/>
              </a:rPr>
              <a:t>Найди букву А</a:t>
            </a:r>
            <a:r>
              <a:rPr lang="ru-RU" altLang="ru-RU" b="1" smtClean="0">
                <a:solidFill>
                  <a:srgbClr val="FF0000"/>
                </a:solidFill>
              </a:rPr>
              <a:t/>
            </a:r>
            <a:br>
              <a:rPr lang="ru-RU" altLang="ru-RU" b="1" smtClean="0">
                <a:solidFill>
                  <a:srgbClr val="FF0000"/>
                </a:solidFill>
              </a:rPr>
            </a:br>
            <a:r>
              <a:rPr lang="ru-RU" altLang="ru-RU" sz="4000" smtClean="0">
                <a:latin typeface="Verdana" pitchFamily="34" charset="0"/>
              </a:rPr>
              <a:t>Где буква А в начале слова, в середине, в конце?</a:t>
            </a:r>
            <a:r>
              <a:rPr lang="ru-RU" altLang="ru-RU" smtClean="0"/>
              <a:t/>
            </a:r>
            <a:br>
              <a:rPr lang="ru-RU" altLang="ru-RU" smtClean="0"/>
            </a:br>
            <a:endParaRPr lang="ru-RU" altLang="ru-RU" b="1" smtClean="0">
              <a:solidFill>
                <a:srgbClr val="FF0000"/>
              </a:solidFill>
            </a:endParaRP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457200" y="2214563"/>
            <a:ext cx="8229600" cy="39116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altLang="ru-RU" sz="4800" b="1" smtClean="0">
                <a:latin typeface="Verdana" pitchFamily="34" charset="0"/>
              </a:rPr>
              <a:t>а</a:t>
            </a:r>
            <a:r>
              <a:rPr lang="ru-RU" altLang="ru-RU" sz="4800" smtClean="0">
                <a:latin typeface="Verdana" pitchFamily="34" charset="0"/>
              </a:rPr>
              <a:t>кула   </a:t>
            </a:r>
            <a:r>
              <a:rPr lang="ru-RU" altLang="ru-RU" sz="4800" b="1" smtClean="0">
                <a:latin typeface="Verdana" pitchFamily="34" charset="0"/>
              </a:rPr>
              <a:t>а</a:t>
            </a:r>
            <a:r>
              <a:rPr lang="ru-RU" altLang="ru-RU" sz="4800" smtClean="0">
                <a:latin typeface="Verdana" pitchFamily="34" charset="0"/>
              </a:rPr>
              <a:t>рк</a:t>
            </a:r>
            <a:r>
              <a:rPr lang="ru-RU" altLang="ru-RU" sz="4800" b="1" smtClean="0">
                <a:latin typeface="Verdana" pitchFamily="34" charset="0"/>
              </a:rPr>
              <a:t>а</a:t>
            </a:r>
            <a:r>
              <a:rPr lang="ru-RU" altLang="ru-RU" sz="4800" smtClean="0">
                <a:latin typeface="Verdana" pitchFamily="34" charset="0"/>
              </a:rPr>
              <a:t>    стен</a:t>
            </a:r>
            <a:r>
              <a:rPr lang="ru-RU" altLang="ru-RU" sz="4800" b="1" smtClean="0">
                <a:latin typeface="Verdana" pitchFamily="34" charset="0"/>
              </a:rPr>
              <a:t>а</a:t>
            </a:r>
            <a:r>
              <a:rPr lang="ru-RU" altLang="ru-RU" sz="4800" smtClean="0">
                <a:latin typeface="Verdana" pitchFamily="34" charset="0"/>
              </a:rPr>
              <a:t>    </a:t>
            </a:r>
          </a:p>
          <a:p>
            <a:pPr eaLnBrk="1" hangingPunct="1">
              <a:buFont typeface="Arial" charset="0"/>
              <a:buNone/>
            </a:pPr>
            <a:r>
              <a:rPr lang="ru-RU" altLang="ru-RU" sz="4800" smtClean="0">
                <a:latin typeface="Verdana" pitchFamily="34" charset="0"/>
              </a:rPr>
              <a:t>ст</a:t>
            </a:r>
            <a:r>
              <a:rPr lang="ru-RU" altLang="ru-RU" sz="4800" b="1" smtClean="0">
                <a:latin typeface="Verdana" pitchFamily="34" charset="0"/>
              </a:rPr>
              <a:t>а</a:t>
            </a:r>
            <a:r>
              <a:rPr lang="ru-RU" altLang="ru-RU" sz="4800" smtClean="0">
                <a:latin typeface="Verdana" pitchFamily="34" charset="0"/>
              </a:rPr>
              <a:t>к</a:t>
            </a:r>
            <a:r>
              <a:rPr lang="ru-RU" altLang="ru-RU" sz="4800" b="1" smtClean="0">
                <a:latin typeface="Verdana" pitchFamily="34" charset="0"/>
              </a:rPr>
              <a:t>а</a:t>
            </a:r>
            <a:r>
              <a:rPr lang="ru-RU" altLang="ru-RU" sz="4800" smtClean="0">
                <a:latin typeface="Verdana" pitchFamily="34" charset="0"/>
              </a:rPr>
              <a:t>н     б</a:t>
            </a:r>
            <a:r>
              <a:rPr lang="ru-RU" altLang="ru-RU" sz="4800" b="1" smtClean="0">
                <a:latin typeface="Verdana" pitchFamily="34" charset="0"/>
              </a:rPr>
              <a:t>а</a:t>
            </a:r>
            <a:r>
              <a:rPr lang="ru-RU" altLang="ru-RU" sz="4800" smtClean="0">
                <a:latin typeface="Verdana" pitchFamily="34" charset="0"/>
              </a:rPr>
              <a:t>л    п</a:t>
            </a:r>
            <a:r>
              <a:rPr lang="ru-RU" altLang="ru-RU" sz="4800" b="1" smtClean="0">
                <a:latin typeface="Verdana" pitchFamily="34" charset="0"/>
              </a:rPr>
              <a:t>а</a:t>
            </a:r>
            <a:r>
              <a:rPr lang="ru-RU" altLang="ru-RU" sz="4800" smtClean="0">
                <a:latin typeface="Verdana" pitchFamily="34" charset="0"/>
              </a:rPr>
              <a:t>р      зим</a:t>
            </a:r>
            <a:r>
              <a:rPr lang="ru-RU" altLang="ru-RU" sz="4800" b="1" smtClean="0">
                <a:latin typeface="Verdana" pitchFamily="34" charset="0"/>
              </a:rPr>
              <a:t>а    а</a:t>
            </a:r>
            <a:r>
              <a:rPr lang="ru-RU" altLang="ru-RU" sz="4800" smtClean="0">
                <a:latin typeface="Verdana" pitchFamily="34" charset="0"/>
              </a:rPr>
              <a:t>лм</a:t>
            </a:r>
            <a:r>
              <a:rPr lang="ru-RU" altLang="ru-RU" sz="4800" b="1" smtClean="0">
                <a:latin typeface="Verdana" pitchFamily="34" charset="0"/>
              </a:rPr>
              <a:t>а</a:t>
            </a:r>
            <a:r>
              <a:rPr lang="ru-RU" altLang="ru-RU" sz="4800" smtClean="0">
                <a:latin typeface="Verdana" pitchFamily="34" charset="0"/>
              </a:rPr>
              <a:t>з </a:t>
            </a:r>
            <a:r>
              <a:rPr lang="ru-RU" altLang="ru-RU" sz="4800" smtClean="0"/>
              <a:t> </a:t>
            </a:r>
          </a:p>
          <a:p>
            <a:pPr eaLnBrk="1" hangingPunct="1"/>
            <a:endParaRPr lang="ru-RU" altLang="ru-RU" smtClean="0"/>
          </a:p>
        </p:txBody>
      </p:sp>
      <p:pic>
        <p:nvPicPr>
          <p:cNvPr id="15364" name="Picture 2" descr="F:\Азбука\А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29325" y="3613150"/>
            <a:ext cx="3114675" cy="324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FF0000"/>
                </a:solidFill>
                <a:latin typeface="Verdana" pitchFamily="34" charset="0"/>
              </a:rPr>
              <a:t>Чистоговорка с буквой А</a:t>
            </a: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altLang="ru-RU" sz="4400" smtClean="0">
                <a:solidFill>
                  <a:srgbClr val="FF0000"/>
                </a:solidFill>
                <a:latin typeface="Verdana" pitchFamily="34" charset="0"/>
              </a:rPr>
              <a:t>А-а-а</a:t>
            </a:r>
            <a:r>
              <a:rPr lang="ru-RU" altLang="ru-RU" sz="4400" smtClean="0">
                <a:latin typeface="Verdana" pitchFamily="34" charset="0"/>
              </a:rPr>
              <a:t>  - пропела мама.</a:t>
            </a:r>
          </a:p>
          <a:p>
            <a:pPr eaLnBrk="1" hangingPunct="1">
              <a:buFont typeface="Arial" charset="0"/>
              <a:buNone/>
            </a:pPr>
            <a:r>
              <a:rPr lang="ru-RU" altLang="ru-RU" sz="4400" smtClean="0">
                <a:solidFill>
                  <a:srgbClr val="FF0000"/>
                </a:solidFill>
                <a:latin typeface="Verdana" pitchFamily="34" charset="0"/>
              </a:rPr>
              <a:t>А-а-а</a:t>
            </a:r>
            <a:r>
              <a:rPr lang="ru-RU" altLang="ru-RU" sz="4400" smtClean="0">
                <a:latin typeface="Verdana" pitchFamily="34" charset="0"/>
              </a:rPr>
              <a:t>  - пропел малыш.</a:t>
            </a:r>
          </a:p>
          <a:p>
            <a:pPr eaLnBrk="1" hangingPunct="1">
              <a:buFont typeface="Arial" charset="0"/>
              <a:buNone/>
            </a:pPr>
            <a:r>
              <a:rPr lang="ru-RU" altLang="ru-RU" sz="4400" smtClean="0">
                <a:solidFill>
                  <a:srgbClr val="FF0000"/>
                </a:solidFill>
                <a:latin typeface="Verdana" pitchFamily="34" charset="0"/>
              </a:rPr>
              <a:t>А-а-а</a:t>
            </a:r>
            <a:r>
              <a:rPr lang="ru-RU" altLang="ru-RU" sz="4400" smtClean="0">
                <a:latin typeface="Verdana" pitchFamily="34" charset="0"/>
              </a:rPr>
              <a:t>  - споём для куклы.</a:t>
            </a:r>
          </a:p>
          <a:p>
            <a:pPr eaLnBrk="1" hangingPunct="1">
              <a:buFont typeface="Arial" charset="0"/>
              <a:buNone/>
            </a:pPr>
            <a:r>
              <a:rPr lang="ru-RU" altLang="ru-RU" sz="4400" smtClean="0">
                <a:solidFill>
                  <a:srgbClr val="FF0000"/>
                </a:solidFill>
                <a:latin typeface="Verdana" pitchFamily="34" charset="0"/>
              </a:rPr>
              <a:t>А-а-а</a:t>
            </a:r>
            <a:r>
              <a:rPr lang="ru-RU" altLang="ru-RU" sz="4400" smtClean="0">
                <a:latin typeface="Verdana" pitchFamily="34" charset="0"/>
              </a:rPr>
              <a:t>  - и кукла спит.</a:t>
            </a:r>
          </a:p>
          <a:p>
            <a:pPr eaLnBrk="1" hangingPunct="1"/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6DE42864"/>
          <p:cNvPicPr>
            <a:picLocks noChangeAspect="1" noChangeArrowheads="1"/>
          </p:cNvPicPr>
          <p:nvPr/>
        </p:nvPicPr>
        <p:blipFill>
          <a:blip r:embed="rId2" cstate="print"/>
          <a:srcRect l="3316" t="3627" r="2478" b="8054"/>
          <a:stretch>
            <a:fillRect/>
          </a:stretch>
        </p:blipFill>
        <p:spPr bwMode="auto">
          <a:xfrm>
            <a:off x="179388" y="404813"/>
            <a:ext cx="8820150" cy="564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Line 5"/>
          <p:cNvSpPr>
            <a:spLocks noChangeShapeType="1"/>
          </p:cNvSpPr>
          <p:nvPr/>
        </p:nvSpPr>
        <p:spPr bwMode="auto">
          <a:xfrm flipV="1">
            <a:off x="179388" y="4149725"/>
            <a:ext cx="8640762" cy="714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2" name="AutoShape 11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87450" y="6092825"/>
            <a:ext cx="504825" cy="504825"/>
          </a:xfrm>
          <a:prstGeom prst="actionButtonBlank">
            <a:avLst/>
          </a:prstGeom>
          <a:solidFill>
            <a:srgbClr val="FF4F4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7413" name="AutoShape 12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572000" y="6092825"/>
            <a:ext cx="504825" cy="504825"/>
          </a:xfrm>
          <a:prstGeom prst="actionButtonBlank">
            <a:avLst/>
          </a:prstGeom>
          <a:solidFill>
            <a:srgbClr val="FF4F4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6DE42864"/>
          <p:cNvPicPr>
            <a:picLocks noChangeAspect="1" noChangeArrowheads="1"/>
          </p:cNvPicPr>
          <p:nvPr/>
        </p:nvPicPr>
        <p:blipFill>
          <a:blip r:embed="rId2" cstate="print"/>
          <a:srcRect l="46005" t="59738" r="35931" b="8054"/>
          <a:stretch>
            <a:fillRect/>
          </a:stretch>
        </p:blipFill>
        <p:spPr bwMode="auto">
          <a:xfrm>
            <a:off x="2916238" y="2852738"/>
            <a:ext cx="2378075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Line 5"/>
          <p:cNvSpPr>
            <a:spLocks noChangeShapeType="1"/>
          </p:cNvSpPr>
          <p:nvPr/>
        </p:nvSpPr>
        <p:spPr bwMode="auto">
          <a:xfrm flipV="1">
            <a:off x="179388" y="3068638"/>
            <a:ext cx="8748712" cy="714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6" name="Line 6"/>
          <p:cNvSpPr>
            <a:spLocks noChangeShapeType="1"/>
          </p:cNvSpPr>
          <p:nvPr/>
        </p:nvSpPr>
        <p:spPr bwMode="auto">
          <a:xfrm flipV="1">
            <a:off x="179388" y="5445125"/>
            <a:ext cx="8748712" cy="714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7" name="AutoShape 11"/>
          <p:cNvSpPr>
            <a:spLocks noChangeArrowheads="1"/>
          </p:cNvSpPr>
          <p:nvPr/>
        </p:nvSpPr>
        <p:spPr bwMode="auto">
          <a:xfrm>
            <a:off x="4500563" y="3357563"/>
            <a:ext cx="358775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>
              <a:solidFill>
                <a:srgbClr val="000000"/>
              </a:solidFill>
            </a:endParaRPr>
          </a:p>
        </p:txBody>
      </p:sp>
      <p:pic>
        <p:nvPicPr>
          <p:cNvPr id="4105" name="Picture 9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523775" flipV="1">
            <a:off x="6516688" y="3860800"/>
            <a:ext cx="19446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Line 14"/>
          <p:cNvSpPr>
            <a:spLocks noChangeShapeType="1"/>
          </p:cNvSpPr>
          <p:nvPr/>
        </p:nvSpPr>
        <p:spPr bwMode="auto">
          <a:xfrm flipV="1">
            <a:off x="250825" y="188913"/>
            <a:ext cx="8748713" cy="714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0" name="Line 15"/>
          <p:cNvSpPr>
            <a:spLocks noChangeShapeType="1"/>
          </p:cNvSpPr>
          <p:nvPr/>
        </p:nvSpPr>
        <p:spPr bwMode="auto">
          <a:xfrm flipV="1">
            <a:off x="250825" y="1557338"/>
            <a:ext cx="8748713" cy="71437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59259E-6 L -0.20851 -0.1212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851 -0.1213 C -0.2125 -0.13449 -0.21649 -0.14768 -0.22396 -0.15741 C -0.23142 -0.16713 -0.24254 -0.17917 -0.25347 -0.17963 C -0.26441 -0.18009 -0.27882 -0.17176 -0.28941 -0.16065 C -0.3 -0.14954 -0.30747 -0.13495 -0.31754 -0.11296 C -0.3276 -0.09097 -0.34201 -0.05486 -0.34965 -0.02917 C -0.35729 -0.00347 -0.36111 0.01968 -0.36372 0.04097 C -0.36632 0.06227 -0.36719 0.08264 -0.36493 0.09907 C -0.36267 0.11551 -0.35816 0.13287 -0.34965 0.14005 C -0.34115 0.14722 -0.3257 0.14699 -0.31372 0.1419 C -0.30174 0.13681 -0.28958 0.12523 -0.27778 0.10926 C -0.26597 0.09329 -0.25313 0.06921 -0.24323 0.04607 C -0.23333 0.02292 -0.22778 -0.00162 -0.21875 -0.02917 C -0.20972 -0.05671 -0.19774 -0.09282 -0.18941 -0.11968 C -0.18108 -0.14653 -0.16788 -0.19329 -0.16875 -0.18981 C -0.16962 -0.18634 -0.18507 -0.13102 -0.19445 -0.09907 C -0.20382 -0.06713 -0.21458 -0.02986 -0.22517 0.00162 C -0.23576 0.0331 -0.25208 0.06921 -0.25851 0.09051 C -0.26493 0.11181 -0.26441 0.1213 -0.26372 0.12986 C -0.26302 0.13843 -0.2592 0.13935 -0.25469 0.1419 C -0.25017 0.14444 -0.24549 0.14838 -0.23681 0.14537 C -0.22813 0.14236 -0.2151 0.13426 -0.20208 0.12315 C -0.18906 0.11204 -0.17379 0.09537 -0.15851 0.0787 " pathEditMode="relative" rAng="0" ptsTypes="aaaaaaaaaaaaaaaaaaaaaaA">
                                      <p:cBhvr>
                                        <p:cTn id="10" dur="5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" y="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5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6DE42864"/>
          <p:cNvPicPr>
            <a:picLocks noChangeAspect="1" noChangeArrowheads="1"/>
          </p:cNvPicPr>
          <p:nvPr/>
        </p:nvPicPr>
        <p:blipFill>
          <a:blip r:embed="rId2" cstate="print"/>
          <a:srcRect l="3316" t="20502" r="52896" b="8054"/>
          <a:stretch>
            <a:fillRect/>
          </a:stretch>
        </p:blipFill>
        <p:spPr bwMode="auto">
          <a:xfrm>
            <a:off x="1693863" y="1055688"/>
            <a:ext cx="5202237" cy="580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Line 5"/>
          <p:cNvSpPr>
            <a:spLocks noChangeShapeType="1"/>
          </p:cNvSpPr>
          <p:nvPr/>
        </p:nvSpPr>
        <p:spPr bwMode="auto">
          <a:xfrm flipV="1">
            <a:off x="179388" y="4437063"/>
            <a:ext cx="8748712" cy="714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0" name="Line 6"/>
          <p:cNvSpPr>
            <a:spLocks noChangeShapeType="1"/>
          </p:cNvSpPr>
          <p:nvPr/>
        </p:nvSpPr>
        <p:spPr bwMode="auto">
          <a:xfrm flipV="1">
            <a:off x="252413" y="6597650"/>
            <a:ext cx="8747125" cy="714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1" name="Line 7"/>
          <p:cNvSpPr>
            <a:spLocks noChangeShapeType="1"/>
          </p:cNvSpPr>
          <p:nvPr/>
        </p:nvSpPr>
        <p:spPr bwMode="auto">
          <a:xfrm flipV="1">
            <a:off x="179388" y="115888"/>
            <a:ext cx="8748712" cy="714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2" name="Line 8"/>
          <p:cNvSpPr>
            <a:spLocks noChangeShapeType="1"/>
          </p:cNvSpPr>
          <p:nvPr/>
        </p:nvSpPr>
        <p:spPr bwMode="auto">
          <a:xfrm flipV="1">
            <a:off x="179388" y="2276475"/>
            <a:ext cx="8748712" cy="71438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3" name="AutoShape 10"/>
          <p:cNvSpPr>
            <a:spLocks noChangeArrowheads="1"/>
          </p:cNvSpPr>
          <p:nvPr/>
        </p:nvSpPr>
        <p:spPr bwMode="auto">
          <a:xfrm>
            <a:off x="1763713" y="6021388"/>
            <a:ext cx="361950" cy="360362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>
              <a:solidFill>
                <a:srgbClr val="000000"/>
              </a:solidFill>
            </a:endParaRPr>
          </a:p>
        </p:txBody>
      </p:sp>
      <p:pic>
        <p:nvPicPr>
          <p:cNvPr id="3081" name="Picture 9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836162" flipV="1">
            <a:off x="6372225" y="4797425"/>
            <a:ext cx="19462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48148E-6 L -0.49218 0.141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6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9219 0.14121 C -0.48855 0.15301 -0.48473 0.16551 -0.47813 0.17523 C -0.47153 0.18426 -0.46198 0.19352 -0.45244 0.19723 C -0.44289 0.20116 -0.43247 0.20209 -0.42049 0.19723 C -0.40851 0.19236 -0.39445 0.17986 -0.38073 0.16806 C -0.36702 0.15648 -0.35296 0.14398 -0.33837 0.12662 C -0.32379 0.10973 -0.31042 0.08959 -0.29341 0.06574 C -0.27639 0.04167 -0.25244 0.0081 -0.23577 -0.01782 C -0.2191 -0.0449 -0.20903 -0.06527 -0.19341 -0.09305 C -0.17778 -0.12152 -0.16233 -0.14699 -0.14219 -0.18727 C -0.12205 -0.22731 -0.09496 -0.28171 -0.07291 -0.33402 C -0.05086 -0.38634 -0.02483 -0.46227 -0.01007 -0.50162 C 0.00469 -0.54097 0.01164 -0.56018 0.01546 -0.5699 C 0.01928 -0.57963 0.01702 -0.57338 0.01285 -0.55972 C 0.00869 -0.54606 0.00313 -0.52754 -0.01007 -0.48796 C -0.02343 -0.44838 -0.04513 -0.38889 -0.06649 -0.32245 C -0.08802 -0.25555 -0.11528 -0.16342 -0.13837 -0.08842 C -0.16146 -0.0125 -0.18994 0.08102 -0.20504 0.1301 C -0.22014 0.17986 -0.22535 0.19838 -0.22935 0.20926 C -0.23334 0.22037 -0.23039 0.21204 -0.22935 0.19723 C -0.2283 0.18241 -0.22136 0.14213 -0.22292 0.12037 C -0.22448 0.09861 -0.23091 0.08565 -0.23837 0.06736 C -0.24584 0.04861 -0.25573 0.02547 -0.26789 0.01111 C -0.28004 -0.0044 -0.30035 -0.01666 -0.31146 -0.02129 C -0.32257 -0.02662 -0.3283 -0.02199 -0.33455 -0.01782 C -0.3408 -0.01412 -0.34775 -0.0074 -0.34862 0.00185 C -0.34948 0.01158 -0.34636 0.02894 -0.33959 0.03935 C -0.33282 0.05139 -0.32153 0.06297 -0.30764 0.0706 C -0.29375 0.07917 -0.27327 0.08611 -0.25625 0.0882 C -0.23924 0.08935 -0.2224 0.08565 -0.20504 0.08102 C -0.18768 0.07662 -0.17101 0.07199 -0.15244 0.06227 C -0.13386 0.05185 -0.11372 0.03658 -0.0934 0.02107 " pathEditMode="relative" rAng="0" ptsTypes="aaaaaaaaaaaaaaaaaaaaaaaaaaaaaaaA">
                                      <p:cBhvr>
                                        <p:cTn id="10" dur="5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" y="-3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1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Азбука\а 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7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Азбука\56572174_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" descr="http://zaiushka.ru/_pu/2/886431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0" y="500063"/>
            <a:ext cx="2579688" cy="242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Прямоугольник 2"/>
          <p:cNvSpPr>
            <a:spLocks noChangeArrowheads="1"/>
          </p:cNvSpPr>
          <p:nvPr/>
        </p:nvSpPr>
        <p:spPr bwMode="auto">
          <a:xfrm>
            <a:off x="571500" y="2571750"/>
            <a:ext cx="22145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3200" b="1">
                <a:solidFill>
                  <a:srgbClr val="FF0000"/>
                </a:solidFill>
                <a:latin typeface="Verdana" pitchFamily="34" charset="0"/>
              </a:rPr>
              <a:t> а</a:t>
            </a:r>
            <a:r>
              <a:rPr lang="ru-RU" altLang="ru-RU" sz="3200" b="1">
                <a:latin typeface="Verdana" pitchFamily="34" charset="0"/>
              </a:rPr>
              <a:t>р-буз</a:t>
            </a:r>
          </a:p>
        </p:txBody>
      </p:sp>
      <p:sp>
        <p:nvSpPr>
          <p:cNvPr id="8196" name="Прямоугольник 6"/>
          <p:cNvSpPr>
            <a:spLocks noChangeArrowheads="1"/>
          </p:cNvSpPr>
          <p:nvPr/>
        </p:nvSpPr>
        <p:spPr bwMode="auto">
          <a:xfrm>
            <a:off x="6643688" y="1928813"/>
            <a:ext cx="1000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800">
                <a:latin typeface="Calibri" pitchFamily="34" charset="0"/>
              </a:rPr>
              <a:t> </a:t>
            </a:r>
          </a:p>
        </p:txBody>
      </p:sp>
      <p:pic>
        <p:nvPicPr>
          <p:cNvPr id="8197" name="Рисунок 9" descr="http://zaiushka.ru/_pu/2/55870962.jpg"/>
          <p:cNvPicPr>
            <a:picLocks noChangeAspect="1" noChangeArrowheads="1"/>
          </p:cNvPicPr>
          <p:nvPr/>
        </p:nvPicPr>
        <p:blipFill>
          <a:blip r:embed="rId3" cstate="print"/>
          <a:srcRect b="12566"/>
          <a:stretch>
            <a:fillRect/>
          </a:stretch>
        </p:blipFill>
        <p:spPr bwMode="auto">
          <a:xfrm>
            <a:off x="4572000" y="49213"/>
            <a:ext cx="3570288" cy="244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Прямоугольник 10"/>
          <p:cNvSpPr>
            <a:spLocks noChangeArrowheads="1"/>
          </p:cNvSpPr>
          <p:nvPr/>
        </p:nvSpPr>
        <p:spPr bwMode="auto">
          <a:xfrm>
            <a:off x="5572125" y="2643188"/>
            <a:ext cx="2714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3200">
                <a:latin typeface="Verdana" pitchFamily="34" charset="0"/>
              </a:rPr>
              <a:t> </a:t>
            </a:r>
            <a:r>
              <a:rPr lang="ru-RU" altLang="ru-RU" sz="3200" b="1">
                <a:solidFill>
                  <a:srgbClr val="FF0000"/>
                </a:solidFill>
                <a:latin typeface="Verdana" pitchFamily="34" charset="0"/>
              </a:rPr>
              <a:t>а-</a:t>
            </a:r>
            <a:r>
              <a:rPr lang="ru-RU" altLang="ru-RU" sz="3200" b="1">
                <a:latin typeface="Verdana" pitchFamily="34" charset="0"/>
              </a:rPr>
              <a:t>ка-ци-я</a:t>
            </a:r>
            <a:endParaRPr lang="ru-RU" altLang="ru-RU" sz="3200">
              <a:latin typeface="Verdana" pitchFamily="34" charset="0"/>
            </a:endParaRPr>
          </a:p>
        </p:txBody>
      </p:sp>
      <p:pic>
        <p:nvPicPr>
          <p:cNvPr id="8199" name="Рисунок 11" descr="http://zaiushka.ru/_pu/2/58814906.jpg"/>
          <p:cNvPicPr>
            <a:picLocks noChangeAspect="1" noChangeArrowheads="1"/>
          </p:cNvPicPr>
          <p:nvPr/>
        </p:nvPicPr>
        <p:blipFill>
          <a:blip r:embed="rId4" cstate="print"/>
          <a:srcRect b="13000"/>
          <a:stretch>
            <a:fillRect/>
          </a:stretch>
        </p:blipFill>
        <p:spPr bwMode="auto">
          <a:xfrm>
            <a:off x="1285875" y="3454400"/>
            <a:ext cx="2614613" cy="227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0" name="Прямоугольник 12"/>
          <p:cNvSpPr>
            <a:spLocks noChangeArrowheads="1"/>
          </p:cNvSpPr>
          <p:nvPr/>
        </p:nvSpPr>
        <p:spPr bwMode="auto">
          <a:xfrm>
            <a:off x="785813" y="6000750"/>
            <a:ext cx="2928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800">
                <a:latin typeface="Verdana" pitchFamily="34" charset="0"/>
              </a:rPr>
              <a:t> </a:t>
            </a:r>
            <a:r>
              <a:rPr lang="ru-RU" altLang="ru-RU" sz="2800" b="1">
                <a:solidFill>
                  <a:srgbClr val="FF0000"/>
                </a:solidFill>
                <a:latin typeface="Verdana" pitchFamily="34" charset="0"/>
              </a:rPr>
              <a:t>а</a:t>
            </a:r>
            <a:r>
              <a:rPr lang="ru-RU" altLang="ru-RU" sz="2800" b="1">
                <a:latin typeface="Verdana" pitchFamily="34" charset="0"/>
              </a:rPr>
              <a:t>б-ри-кос</a:t>
            </a:r>
            <a:endParaRPr lang="ru-RU" altLang="ru-RU" sz="2800">
              <a:latin typeface="Verdana" pitchFamily="34" charset="0"/>
            </a:endParaRPr>
          </a:p>
        </p:txBody>
      </p:sp>
      <p:pic>
        <p:nvPicPr>
          <p:cNvPr id="8201" name="Рисунок 13" descr="http://zaiushka.ru/_pu/2/1005454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5" y="3357563"/>
            <a:ext cx="2928938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2" name="Rectangle 1"/>
          <p:cNvSpPr>
            <a:spLocks noChangeArrowheads="1"/>
          </p:cNvSpPr>
          <p:nvPr/>
        </p:nvSpPr>
        <p:spPr bwMode="auto">
          <a:xfrm>
            <a:off x="5000625" y="5929313"/>
            <a:ext cx="32146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altLang="ru-RU" sz="3200" b="1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а-</a:t>
            </a:r>
            <a:r>
              <a:rPr lang="ru-RU" altLang="ru-RU" sz="3200" b="1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пель-син</a:t>
            </a:r>
            <a:endParaRPr lang="ru-RU" altLang="ru-RU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3" descr="http://zaiushka.ru/_pu/2/474479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571500"/>
            <a:ext cx="3475038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Рисунок 5" descr="http://zaiushka.ru/_pu/2/66671597.jpg"/>
          <p:cNvPicPr>
            <a:picLocks noChangeAspect="1" noChangeArrowheads="1"/>
          </p:cNvPicPr>
          <p:nvPr/>
        </p:nvPicPr>
        <p:blipFill>
          <a:blip r:embed="rId3" cstate="print"/>
          <a:srcRect l="-2396" b="8716"/>
          <a:stretch>
            <a:fillRect/>
          </a:stretch>
        </p:blipFill>
        <p:spPr bwMode="auto">
          <a:xfrm>
            <a:off x="1928813" y="3411538"/>
            <a:ext cx="4929187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Рисунок 7" descr="http://zaiushka.ru/_pu/2/703020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92663" y="714375"/>
            <a:ext cx="3994150" cy="175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Прямоугольник 4"/>
          <p:cNvSpPr>
            <a:spLocks noChangeArrowheads="1"/>
          </p:cNvSpPr>
          <p:nvPr/>
        </p:nvSpPr>
        <p:spPr bwMode="auto">
          <a:xfrm>
            <a:off x="428625" y="2571750"/>
            <a:ext cx="2643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3200" b="1">
                <a:solidFill>
                  <a:srgbClr val="FF0000"/>
                </a:solidFill>
                <a:latin typeface="Verdana" pitchFamily="34" charset="0"/>
              </a:rPr>
              <a:t>а</a:t>
            </a:r>
            <a:r>
              <a:rPr lang="ru-RU" altLang="ru-RU" sz="3200" b="1">
                <a:latin typeface="Verdana" pitchFamily="34" charset="0"/>
              </a:rPr>
              <a:t>в-то-бус</a:t>
            </a:r>
            <a:endParaRPr lang="ru-RU" altLang="ru-RU" sz="3200">
              <a:latin typeface="Verdana" pitchFamily="34" charset="0"/>
            </a:endParaRPr>
          </a:p>
        </p:txBody>
      </p:sp>
      <p:sp>
        <p:nvSpPr>
          <p:cNvPr id="9222" name="Прямоугольник 5"/>
          <p:cNvSpPr>
            <a:spLocks noChangeArrowheads="1"/>
          </p:cNvSpPr>
          <p:nvPr/>
        </p:nvSpPr>
        <p:spPr bwMode="auto">
          <a:xfrm>
            <a:off x="5715000" y="2643188"/>
            <a:ext cx="2286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3200">
                <a:latin typeface="Verdana" pitchFamily="34" charset="0"/>
              </a:rPr>
              <a:t> </a:t>
            </a:r>
            <a:r>
              <a:rPr lang="ru-RU" altLang="ru-RU" sz="3200" b="1">
                <a:solidFill>
                  <a:srgbClr val="FF0000"/>
                </a:solidFill>
                <a:latin typeface="Verdana" pitchFamily="34" charset="0"/>
              </a:rPr>
              <a:t>а-</a:t>
            </a:r>
            <a:r>
              <a:rPr lang="ru-RU" altLang="ru-RU" sz="3200" b="1">
                <a:latin typeface="Verdana" pitchFamily="34" charset="0"/>
              </a:rPr>
              <a:t>ку-ла</a:t>
            </a:r>
            <a:endParaRPr lang="ru-RU" altLang="ru-RU" sz="3200">
              <a:latin typeface="Verdana" pitchFamily="34" charset="0"/>
            </a:endParaRPr>
          </a:p>
        </p:txBody>
      </p:sp>
      <p:sp>
        <p:nvSpPr>
          <p:cNvPr id="9223" name="Прямоугольник 6"/>
          <p:cNvSpPr>
            <a:spLocks noChangeArrowheads="1"/>
          </p:cNvSpPr>
          <p:nvPr/>
        </p:nvSpPr>
        <p:spPr bwMode="auto">
          <a:xfrm>
            <a:off x="3643313" y="6143625"/>
            <a:ext cx="2857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3200" b="1">
                <a:solidFill>
                  <a:srgbClr val="FF0000"/>
                </a:solidFill>
                <a:latin typeface="Verdana" pitchFamily="34" charset="0"/>
              </a:rPr>
              <a:t>а</a:t>
            </a:r>
            <a:r>
              <a:rPr lang="ru-RU" altLang="ru-RU" sz="3200" b="1">
                <a:latin typeface="Verdana" pitchFamily="34" charset="0"/>
              </a:rPr>
              <a:t>р-ка</a:t>
            </a:r>
            <a:endParaRPr lang="ru-RU" altLang="ru-RU" sz="320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WordArt 2"/>
          <p:cNvSpPr>
            <a:spLocks noChangeArrowheads="1" noChangeShapeType="1" noTextEdit="1"/>
          </p:cNvSpPr>
          <p:nvPr/>
        </p:nvSpPr>
        <p:spPr bwMode="auto">
          <a:xfrm>
            <a:off x="250825" y="5300663"/>
            <a:ext cx="1944688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66FF"/>
                    </a:gs>
                    <a:gs pos="100000">
                      <a:srgbClr val="000099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А </a:t>
            </a:r>
          </a:p>
        </p:txBody>
      </p:sp>
      <p:sp>
        <p:nvSpPr>
          <p:cNvPr id="10243" name="Rectangle 10"/>
          <p:cNvSpPr>
            <a:spLocks noChangeArrowheads="1"/>
          </p:cNvSpPr>
          <p:nvPr/>
        </p:nvSpPr>
        <p:spPr bwMode="auto">
          <a:xfrm>
            <a:off x="3509963" y="14288"/>
            <a:ext cx="21129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342900" algn="ctr"/>
            <a:r>
              <a:rPr lang="ru-RU" altLang="ru-RU" sz="3200" b="1">
                <a:solidFill>
                  <a:srgbClr val="990000"/>
                </a:solidFill>
                <a:cs typeface="Arial" charset="0"/>
              </a:rPr>
              <a:t>Загадки</a:t>
            </a:r>
          </a:p>
        </p:txBody>
      </p:sp>
      <p:sp>
        <p:nvSpPr>
          <p:cNvPr id="10244" name="Rectangle 11"/>
          <p:cNvSpPr>
            <a:spLocks noChangeArrowheads="1"/>
          </p:cNvSpPr>
          <p:nvPr/>
        </p:nvSpPr>
        <p:spPr bwMode="auto">
          <a:xfrm>
            <a:off x="-471488" y="679450"/>
            <a:ext cx="5330826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42900" algn="ctr"/>
            <a:r>
              <a:rPr lang="ru-RU" altLang="ru-RU" sz="240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Это старый наш знакомый</a:t>
            </a:r>
          </a:p>
          <a:p>
            <a:pPr indent="342900" algn="ctr"/>
            <a:r>
              <a:rPr lang="ru-RU" altLang="ru-RU" sz="240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Он живет на крыше дома –</a:t>
            </a:r>
          </a:p>
          <a:p>
            <a:pPr indent="342900" algn="ctr"/>
            <a:r>
              <a:rPr lang="ru-RU" altLang="ru-RU" sz="240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Длинноногий. Длинноносый,</a:t>
            </a:r>
          </a:p>
          <a:p>
            <a:pPr indent="342900" algn="ctr"/>
            <a:r>
              <a:rPr lang="ru-RU" altLang="ru-RU" sz="240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Длинношеий. Безголосый</a:t>
            </a:r>
          </a:p>
          <a:p>
            <a:pPr indent="342900" algn="ctr"/>
            <a:r>
              <a:rPr lang="ru-RU" altLang="ru-RU" sz="240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Он летает на охоту </a:t>
            </a:r>
          </a:p>
          <a:p>
            <a:pPr indent="342900" algn="ctr"/>
            <a:r>
              <a:rPr lang="ru-RU" altLang="ru-RU" sz="240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За лягушками к болоту</a:t>
            </a:r>
          </a:p>
        </p:txBody>
      </p:sp>
      <p:sp>
        <p:nvSpPr>
          <p:cNvPr id="6156" name="Rectangle 12"/>
          <p:cNvSpPr>
            <a:spLocks noChangeArrowheads="1"/>
          </p:cNvSpPr>
          <p:nvPr/>
        </p:nvSpPr>
        <p:spPr bwMode="auto">
          <a:xfrm>
            <a:off x="250825" y="3906838"/>
            <a:ext cx="79216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42900" algn="ctr"/>
            <a:r>
              <a:rPr lang="ru-RU" altLang="ru-RU" sz="240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Берега зеленые, вода красная, рыбки черные</a:t>
            </a:r>
          </a:p>
        </p:txBody>
      </p:sp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6442075" y="2360613"/>
            <a:ext cx="14938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342900" algn="ctr"/>
            <a:r>
              <a:rPr lang="ru-RU" altLang="ru-RU" sz="3200" b="1">
                <a:solidFill>
                  <a:srgbClr val="CC0000"/>
                </a:solidFill>
                <a:cs typeface="Arial" charset="0"/>
              </a:rPr>
              <a:t>Аист</a:t>
            </a:r>
          </a:p>
        </p:txBody>
      </p:sp>
      <p:sp>
        <p:nvSpPr>
          <p:cNvPr id="6160" name="Rectangle 16"/>
          <p:cNvSpPr>
            <a:spLocks noChangeArrowheads="1"/>
          </p:cNvSpPr>
          <p:nvPr/>
        </p:nvSpPr>
        <p:spPr bwMode="auto">
          <a:xfrm>
            <a:off x="4500563" y="4941888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42900"/>
            <a:r>
              <a:rPr lang="ru-RU" altLang="ru-RU" sz="3200" b="1">
                <a:solidFill>
                  <a:srgbClr val="CC0000"/>
                </a:solidFill>
                <a:cs typeface="Arial" charset="0"/>
              </a:rPr>
              <a:t>Арбуз</a:t>
            </a:r>
          </a:p>
        </p:txBody>
      </p:sp>
      <p:pic>
        <p:nvPicPr>
          <p:cNvPr id="6161" name="Picture 17" descr="арбуз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75438" y="4275138"/>
            <a:ext cx="2243137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2" name="Picture 18" descr="3а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563563"/>
            <a:ext cx="2138362" cy="273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6" grpId="0"/>
      <p:bldP spid="6159" grpId="0"/>
      <p:bldP spid="616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WordArt 2"/>
          <p:cNvSpPr>
            <a:spLocks noChangeArrowheads="1" noChangeShapeType="1" noTextEdit="1"/>
          </p:cNvSpPr>
          <p:nvPr/>
        </p:nvSpPr>
        <p:spPr bwMode="auto">
          <a:xfrm>
            <a:off x="6948488" y="5300663"/>
            <a:ext cx="1944687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66FF"/>
                    </a:gs>
                    <a:gs pos="100000">
                      <a:srgbClr val="000099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А 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3509963" y="14288"/>
            <a:ext cx="21129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342900" algn="ctr"/>
            <a:r>
              <a:rPr lang="ru-RU" altLang="ru-RU" sz="3200" b="1">
                <a:solidFill>
                  <a:srgbClr val="990000"/>
                </a:solidFill>
                <a:cs typeface="Arial" charset="0"/>
              </a:rPr>
              <a:t>Загадки</a:t>
            </a:r>
            <a:endParaRPr lang="ru-RU" altLang="ru-RU" sz="3200">
              <a:solidFill>
                <a:srgbClr val="990000"/>
              </a:solidFill>
              <a:cs typeface="Arial" charset="0"/>
            </a:endParaRPr>
          </a:p>
        </p:txBody>
      </p:sp>
      <p:sp>
        <p:nvSpPr>
          <p:cNvPr id="11268" name="Rectangle 6"/>
          <p:cNvSpPr>
            <a:spLocks noChangeArrowheads="1"/>
          </p:cNvSpPr>
          <p:nvPr/>
        </p:nvSpPr>
        <p:spPr bwMode="auto">
          <a:xfrm>
            <a:off x="3714750" y="603250"/>
            <a:ext cx="5621338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342900" algn="ctr"/>
            <a:r>
              <a:rPr lang="ru-RU" altLang="ru-RU" sz="240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Этот дом не деревянный,</a:t>
            </a:r>
          </a:p>
          <a:p>
            <a:pPr indent="342900" algn="ctr"/>
            <a:r>
              <a:rPr lang="ru-RU" altLang="ru-RU" sz="240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Не из камня этот дом.</a:t>
            </a:r>
          </a:p>
          <a:p>
            <a:pPr indent="342900" algn="ctr"/>
            <a:r>
              <a:rPr lang="ru-RU" altLang="ru-RU" sz="240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Он прозрачный, он стеклянный</a:t>
            </a:r>
          </a:p>
          <a:p>
            <a:pPr indent="342900" algn="ctr"/>
            <a:r>
              <a:rPr lang="ru-RU" altLang="ru-RU" sz="240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Нету номера на нем…</a:t>
            </a:r>
          </a:p>
          <a:p>
            <a:pPr indent="342900" algn="ctr"/>
            <a:r>
              <a:rPr lang="ru-RU" altLang="ru-RU" sz="240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 жильцы в нем не простые,</a:t>
            </a:r>
          </a:p>
          <a:p>
            <a:pPr indent="342900" algn="ctr"/>
            <a:r>
              <a:rPr lang="ru-RU" altLang="ru-RU" sz="240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Не простые, золотые</a:t>
            </a:r>
          </a:p>
          <a:p>
            <a:pPr indent="342900" algn="ctr"/>
            <a:r>
              <a:rPr lang="ru-RU" altLang="ru-RU" sz="240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Эти самые жильцы</a:t>
            </a:r>
          </a:p>
          <a:p>
            <a:pPr indent="342900" algn="ctr"/>
            <a:r>
              <a:rPr lang="ru-RU" altLang="ru-RU" sz="240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Знаменитые пловцы </a:t>
            </a: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2627313" y="4716463"/>
            <a:ext cx="459105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342900" algn="ctr"/>
            <a:r>
              <a:rPr lang="ru-RU" altLang="ru-RU" sz="240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Что за чудо – синий дом!</a:t>
            </a:r>
          </a:p>
          <a:p>
            <a:pPr indent="342900" algn="ctr"/>
            <a:r>
              <a:rPr lang="ru-RU" altLang="ru-RU" sz="240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Ребятишек много в нем</a:t>
            </a:r>
          </a:p>
          <a:p>
            <a:pPr indent="342900" algn="ctr"/>
            <a:r>
              <a:rPr lang="ru-RU" altLang="ru-RU" sz="240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Носит обувь из резины</a:t>
            </a:r>
          </a:p>
          <a:p>
            <a:pPr indent="342900" algn="ctr"/>
            <a:r>
              <a:rPr lang="ru-RU" altLang="ru-RU" sz="240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 питается бензином </a:t>
            </a: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735013" y="5745163"/>
            <a:ext cx="22177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342900" algn="ctr"/>
            <a:r>
              <a:rPr lang="ru-RU" altLang="ru-RU" sz="3200" b="1">
                <a:solidFill>
                  <a:srgbClr val="CC0000"/>
                </a:solidFill>
                <a:cs typeface="Arial" charset="0"/>
              </a:rPr>
              <a:t>Автобус</a:t>
            </a: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1200150" y="3297238"/>
            <a:ext cx="25209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342900" algn="ctr"/>
            <a:r>
              <a:rPr lang="ru-RU" altLang="ru-RU" sz="3200" b="1">
                <a:solidFill>
                  <a:srgbClr val="CC0000"/>
                </a:solidFill>
                <a:cs typeface="Arial" charset="0"/>
              </a:rPr>
              <a:t>Аквариум</a:t>
            </a:r>
          </a:p>
        </p:txBody>
      </p:sp>
      <p:grpSp>
        <p:nvGrpSpPr>
          <p:cNvPr id="2" name="Group 69"/>
          <p:cNvGrpSpPr>
            <a:grpSpLocks/>
          </p:cNvGrpSpPr>
          <p:nvPr/>
        </p:nvGrpSpPr>
        <p:grpSpPr bwMode="auto">
          <a:xfrm>
            <a:off x="468313" y="549275"/>
            <a:ext cx="3671887" cy="2808288"/>
            <a:chOff x="295" y="346"/>
            <a:chExt cx="2313" cy="1769"/>
          </a:xfrm>
        </p:grpSpPr>
        <p:pic>
          <p:nvPicPr>
            <p:cNvPr id="11298" name="Picture 13" descr="от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95" y="346"/>
              <a:ext cx="2313" cy="1769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1299" name="Picture 14" descr="125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76" y="767"/>
              <a:ext cx="442" cy="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300" name="Picture 15" descr="92"/>
            <p:cNvPicPr>
              <a:picLocks noChangeAspect="1" noChangeArrowheads="1" noCrop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873" y="1435"/>
              <a:ext cx="394" cy="3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301" name="Picture 16" descr="54"/>
            <p:cNvPicPr>
              <a:picLocks noChangeAspect="1" noChangeArrowheads="1" noCrop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57" y="885"/>
              <a:ext cx="503" cy="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302" name="Picture 17" descr="72"/>
            <p:cNvPicPr>
              <a:picLocks noChangeAspect="1" noChangeArrowheads="1" noCrop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19" y="1395"/>
              <a:ext cx="383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303" name="Picture 18" descr="fish5-2"/>
            <p:cNvPicPr>
              <a:picLocks noChangeAspect="1" noChangeArrowheads="1" noCrop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145" y="884"/>
              <a:ext cx="585" cy="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304" name="Picture 19" descr="28"/>
            <p:cNvPicPr preferRelativeResize="0">
              <a:picLocks noChangeAspect="1" noChangeArrowheads="1" noCrop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 flipH="1">
              <a:off x="1748" y="1097"/>
              <a:ext cx="696" cy="3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305" name="Picture 20" descr="28"/>
            <p:cNvPicPr>
              <a:picLocks noChangeAspect="1" noChangeArrowheads="1" noCrop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193" y="1583"/>
              <a:ext cx="527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68"/>
          <p:cNvGrpSpPr>
            <a:grpSpLocks/>
          </p:cNvGrpSpPr>
          <p:nvPr/>
        </p:nvGrpSpPr>
        <p:grpSpPr bwMode="auto">
          <a:xfrm>
            <a:off x="179388" y="4221163"/>
            <a:ext cx="2808287" cy="1293812"/>
            <a:chOff x="4830" y="2931"/>
            <a:chExt cx="1469" cy="724"/>
          </a:xfrm>
        </p:grpSpPr>
        <p:grpSp>
          <p:nvGrpSpPr>
            <p:cNvPr id="11274" name="Group 26"/>
            <p:cNvGrpSpPr>
              <a:grpSpLocks/>
            </p:cNvGrpSpPr>
            <p:nvPr/>
          </p:nvGrpSpPr>
          <p:grpSpPr bwMode="auto">
            <a:xfrm rot="-364109">
              <a:off x="4830" y="2931"/>
              <a:ext cx="1469" cy="638"/>
              <a:chOff x="1000" y="835"/>
              <a:chExt cx="1871" cy="794"/>
            </a:xfrm>
          </p:grpSpPr>
          <p:sp>
            <p:nvSpPr>
              <p:cNvPr id="8219" name="Freeform 27"/>
              <p:cNvSpPr>
                <a:spLocks/>
              </p:cNvSpPr>
              <p:nvPr/>
            </p:nvSpPr>
            <p:spPr bwMode="auto">
              <a:xfrm>
                <a:off x="1009" y="832"/>
                <a:ext cx="1857" cy="794"/>
              </a:xfrm>
              <a:custGeom>
                <a:avLst/>
                <a:gdLst>
                  <a:gd name="T0" fmla="*/ 3173 w 3416"/>
                  <a:gd name="T1" fmla="*/ 85 h 1511"/>
                  <a:gd name="T2" fmla="*/ 2965 w 3416"/>
                  <a:gd name="T3" fmla="*/ 85 h 1511"/>
                  <a:gd name="T4" fmla="*/ 1525 w 3416"/>
                  <a:gd name="T5" fmla="*/ 5 h 1511"/>
                  <a:gd name="T6" fmla="*/ 469 w 3416"/>
                  <a:gd name="T7" fmla="*/ 117 h 1511"/>
                  <a:gd name="T8" fmla="*/ 357 w 3416"/>
                  <a:gd name="T9" fmla="*/ 133 h 1511"/>
                  <a:gd name="T10" fmla="*/ 325 w 3416"/>
                  <a:gd name="T11" fmla="*/ 245 h 1511"/>
                  <a:gd name="T12" fmla="*/ 293 w 3416"/>
                  <a:gd name="T13" fmla="*/ 613 h 1511"/>
                  <a:gd name="T14" fmla="*/ 293 w 3416"/>
                  <a:gd name="T15" fmla="*/ 773 h 1511"/>
                  <a:gd name="T16" fmla="*/ 229 w 3416"/>
                  <a:gd name="T17" fmla="*/ 869 h 1511"/>
                  <a:gd name="T18" fmla="*/ 53 w 3416"/>
                  <a:gd name="T19" fmla="*/ 933 h 1511"/>
                  <a:gd name="T20" fmla="*/ 5 w 3416"/>
                  <a:gd name="T21" fmla="*/ 1173 h 1511"/>
                  <a:gd name="T22" fmla="*/ 21 w 3416"/>
                  <a:gd name="T23" fmla="*/ 1397 h 1511"/>
                  <a:gd name="T24" fmla="*/ 101 w 3416"/>
                  <a:gd name="T25" fmla="*/ 1493 h 1511"/>
                  <a:gd name="T26" fmla="*/ 405 w 3416"/>
                  <a:gd name="T27" fmla="*/ 1493 h 1511"/>
                  <a:gd name="T28" fmla="*/ 481 w 3416"/>
                  <a:gd name="T29" fmla="*/ 1481 h 1511"/>
                  <a:gd name="T30" fmla="*/ 511 w 3416"/>
                  <a:gd name="T31" fmla="*/ 1313 h 1511"/>
                  <a:gd name="T32" fmla="*/ 607 w 3416"/>
                  <a:gd name="T33" fmla="*/ 1235 h 1511"/>
                  <a:gd name="T34" fmla="*/ 739 w 3416"/>
                  <a:gd name="T35" fmla="*/ 1199 h 1511"/>
                  <a:gd name="T36" fmla="*/ 871 w 3416"/>
                  <a:gd name="T37" fmla="*/ 1235 h 1511"/>
                  <a:gd name="T38" fmla="*/ 949 w 3416"/>
                  <a:gd name="T39" fmla="*/ 1301 h 1511"/>
                  <a:gd name="T40" fmla="*/ 1027 w 3416"/>
                  <a:gd name="T41" fmla="*/ 1439 h 1511"/>
                  <a:gd name="T42" fmla="*/ 1051 w 3416"/>
                  <a:gd name="T43" fmla="*/ 1451 h 1511"/>
                  <a:gd name="T44" fmla="*/ 1717 w 3416"/>
                  <a:gd name="T45" fmla="*/ 1445 h 1511"/>
                  <a:gd name="T46" fmla="*/ 2374 w 3416"/>
                  <a:gd name="T47" fmla="*/ 1436 h 1511"/>
                  <a:gd name="T48" fmla="*/ 2404 w 3416"/>
                  <a:gd name="T49" fmla="*/ 1412 h 1511"/>
                  <a:gd name="T50" fmla="*/ 2410 w 3416"/>
                  <a:gd name="T51" fmla="*/ 1352 h 1511"/>
                  <a:gd name="T52" fmla="*/ 2482 w 3416"/>
                  <a:gd name="T53" fmla="*/ 1226 h 1511"/>
                  <a:gd name="T54" fmla="*/ 2650 w 3416"/>
                  <a:gd name="T55" fmla="*/ 1154 h 1511"/>
                  <a:gd name="T56" fmla="*/ 2794 w 3416"/>
                  <a:gd name="T57" fmla="*/ 1184 h 1511"/>
                  <a:gd name="T58" fmla="*/ 2890 w 3416"/>
                  <a:gd name="T59" fmla="*/ 1280 h 1511"/>
                  <a:gd name="T60" fmla="*/ 2926 w 3416"/>
                  <a:gd name="T61" fmla="*/ 1388 h 1511"/>
                  <a:gd name="T62" fmla="*/ 2944 w 3416"/>
                  <a:gd name="T63" fmla="*/ 1406 h 1511"/>
                  <a:gd name="T64" fmla="*/ 3221 w 3416"/>
                  <a:gd name="T65" fmla="*/ 1397 h 1511"/>
                  <a:gd name="T66" fmla="*/ 3365 w 3416"/>
                  <a:gd name="T67" fmla="*/ 1317 h 1511"/>
                  <a:gd name="T68" fmla="*/ 3413 w 3416"/>
                  <a:gd name="T69" fmla="*/ 773 h 1511"/>
                  <a:gd name="T70" fmla="*/ 3349 w 3416"/>
                  <a:gd name="T71" fmla="*/ 149 h 1511"/>
                  <a:gd name="T72" fmla="*/ 3173 w 3416"/>
                  <a:gd name="T73" fmla="*/ 85 h 1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416" h="1511">
                    <a:moveTo>
                      <a:pt x="3173" y="85"/>
                    </a:moveTo>
                    <a:cubicBezTo>
                      <a:pt x="3109" y="74"/>
                      <a:pt x="3240" y="98"/>
                      <a:pt x="2965" y="85"/>
                    </a:cubicBezTo>
                    <a:cubicBezTo>
                      <a:pt x="2690" y="72"/>
                      <a:pt x="1941" y="0"/>
                      <a:pt x="1525" y="5"/>
                    </a:cubicBezTo>
                    <a:cubicBezTo>
                      <a:pt x="1109" y="10"/>
                      <a:pt x="664" y="96"/>
                      <a:pt x="469" y="117"/>
                    </a:cubicBezTo>
                    <a:cubicBezTo>
                      <a:pt x="274" y="138"/>
                      <a:pt x="381" y="112"/>
                      <a:pt x="357" y="133"/>
                    </a:cubicBezTo>
                    <a:cubicBezTo>
                      <a:pt x="333" y="154"/>
                      <a:pt x="336" y="165"/>
                      <a:pt x="325" y="245"/>
                    </a:cubicBezTo>
                    <a:cubicBezTo>
                      <a:pt x="314" y="325"/>
                      <a:pt x="298" y="525"/>
                      <a:pt x="293" y="613"/>
                    </a:cubicBezTo>
                    <a:cubicBezTo>
                      <a:pt x="288" y="701"/>
                      <a:pt x="304" y="730"/>
                      <a:pt x="293" y="773"/>
                    </a:cubicBezTo>
                    <a:cubicBezTo>
                      <a:pt x="282" y="816"/>
                      <a:pt x="269" y="842"/>
                      <a:pt x="229" y="869"/>
                    </a:cubicBezTo>
                    <a:cubicBezTo>
                      <a:pt x="189" y="896"/>
                      <a:pt x="90" y="882"/>
                      <a:pt x="53" y="933"/>
                    </a:cubicBezTo>
                    <a:cubicBezTo>
                      <a:pt x="16" y="984"/>
                      <a:pt x="10" y="1096"/>
                      <a:pt x="5" y="1173"/>
                    </a:cubicBezTo>
                    <a:cubicBezTo>
                      <a:pt x="0" y="1250"/>
                      <a:pt x="5" y="1344"/>
                      <a:pt x="21" y="1397"/>
                    </a:cubicBezTo>
                    <a:cubicBezTo>
                      <a:pt x="37" y="1450"/>
                      <a:pt x="37" y="1477"/>
                      <a:pt x="101" y="1493"/>
                    </a:cubicBezTo>
                    <a:cubicBezTo>
                      <a:pt x="165" y="1509"/>
                      <a:pt x="342" y="1495"/>
                      <a:pt x="405" y="1493"/>
                    </a:cubicBezTo>
                    <a:cubicBezTo>
                      <a:pt x="468" y="1491"/>
                      <a:pt x="463" y="1511"/>
                      <a:pt x="481" y="1481"/>
                    </a:cubicBezTo>
                    <a:cubicBezTo>
                      <a:pt x="499" y="1451"/>
                      <a:pt x="490" y="1354"/>
                      <a:pt x="511" y="1313"/>
                    </a:cubicBezTo>
                    <a:cubicBezTo>
                      <a:pt x="532" y="1272"/>
                      <a:pt x="569" y="1254"/>
                      <a:pt x="607" y="1235"/>
                    </a:cubicBezTo>
                    <a:cubicBezTo>
                      <a:pt x="645" y="1216"/>
                      <a:pt x="695" y="1199"/>
                      <a:pt x="739" y="1199"/>
                    </a:cubicBezTo>
                    <a:cubicBezTo>
                      <a:pt x="783" y="1199"/>
                      <a:pt x="836" y="1218"/>
                      <a:pt x="871" y="1235"/>
                    </a:cubicBezTo>
                    <a:cubicBezTo>
                      <a:pt x="906" y="1252"/>
                      <a:pt x="923" y="1267"/>
                      <a:pt x="949" y="1301"/>
                    </a:cubicBezTo>
                    <a:cubicBezTo>
                      <a:pt x="975" y="1335"/>
                      <a:pt x="1010" y="1414"/>
                      <a:pt x="1027" y="1439"/>
                    </a:cubicBezTo>
                    <a:cubicBezTo>
                      <a:pt x="1044" y="1464"/>
                      <a:pt x="936" y="1450"/>
                      <a:pt x="1051" y="1451"/>
                    </a:cubicBezTo>
                    <a:cubicBezTo>
                      <a:pt x="1166" y="1452"/>
                      <a:pt x="1497" y="1447"/>
                      <a:pt x="1717" y="1445"/>
                    </a:cubicBezTo>
                    <a:cubicBezTo>
                      <a:pt x="1937" y="1443"/>
                      <a:pt x="2259" y="1441"/>
                      <a:pt x="2374" y="1436"/>
                    </a:cubicBezTo>
                    <a:cubicBezTo>
                      <a:pt x="2489" y="1431"/>
                      <a:pt x="2398" y="1426"/>
                      <a:pt x="2404" y="1412"/>
                    </a:cubicBezTo>
                    <a:cubicBezTo>
                      <a:pt x="2410" y="1398"/>
                      <a:pt x="2397" y="1383"/>
                      <a:pt x="2410" y="1352"/>
                    </a:cubicBezTo>
                    <a:cubicBezTo>
                      <a:pt x="2423" y="1321"/>
                      <a:pt x="2442" y="1259"/>
                      <a:pt x="2482" y="1226"/>
                    </a:cubicBezTo>
                    <a:cubicBezTo>
                      <a:pt x="2522" y="1193"/>
                      <a:pt x="2598" y="1161"/>
                      <a:pt x="2650" y="1154"/>
                    </a:cubicBezTo>
                    <a:cubicBezTo>
                      <a:pt x="2702" y="1147"/>
                      <a:pt x="2754" y="1163"/>
                      <a:pt x="2794" y="1184"/>
                    </a:cubicBezTo>
                    <a:cubicBezTo>
                      <a:pt x="2834" y="1205"/>
                      <a:pt x="2868" y="1246"/>
                      <a:pt x="2890" y="1280"/>
                    </a:cubicBezTo>
                    <a:cubicBezTo>
                      <a:pt x="2912" y="1314"/>
                      <a:pt x="2917" y="1367"/>
                      <a:pt x="2926" y="1388"/>
                    </a:cubicBezTo>
                    <a:cubicBezTo>
                      <a:pt x="2935" y="1409"/>
                      <a:pt x="2895" y="1405"/>
                      <a:pt x="2944" y="1406"/>
                    </a:cubicBezTo>
                    <a:cubicBezTo>
                      <a:pt x="2993" y="1407"/>
                      <a:pt x="3151" y="1412"/>
                      <a:pt x="3221" y="1397"/>
                    </a:cubicBezTo>
                    <a:cubicBezTo>
                      <a:pt x="3291" y="1382"/>
                      <a:pt x="3333" y="1421"/>
                      <a:pt x="3365" y="1317"/>
                    </a:cubicBezTo>
                    <a:cubicBezTo>
                      <a:pt x="3397" y="1213"/>
                      <a:pt x="3416" y="968"/>
                      <a:pt x="3413" y="773"/>
                    </a:cubicBezTo>
                    <a:cubicBezTo>
                      <a:pt x="3410" y="578"/>
                      <a:pt x="3384" y="266"/>
                      <a:pt x="3349" y="149"/>
                    </a:cubicBezTo>
                    <a:cubicBezTo>
                      <a:pt x="3314" y="32"/>
                      <a:pt x="3237" y="96"/>
                      <a:pt x="3173" y="8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00FFFF"/>
                  </a:gs>
                  <a:gs pos="100000">
                    <a:schemeClr val="bg1"/>
                  </a:gs>
                </a:gsLst>
                <a:lin ang="18900000" scaled="1"/>
              </a:gradFill>
              <a:ln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>
                <a:outerShdw dist="63500" dir="19387806" algn="ctr" rotWithShape="0">
                  <a:schemeClr val="accent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1282" name="Group 28"/>
              <p:cNvGrpSpPr>
                <a:grpSpLocks/>
              </p:cNvGrpSpPr>
              <p:nvPr/>
            </p:nvGrpSpPr>
            <p:grpSpPr bwMode="auto">
              <a:xfrm>
                <a:off x="1763" y="1003"/>
                <a:ext cx="357" cy="254"/>
                <a:chOff x="3475" y="1139"/>
                <a:chExt cx="656" cy="482"/>
              </a:xfrm>
            </p:grpSpPr>
            <p:sp>
              <p:nvSpPr>
                <p:cNvPr id="11296" name="Freeform 29"/>
                <p:cNvSpPr>
                  <a:spLocks/>
                </p:cNvSpPr>
                <p:nvPr/>
              </p:nvSpPr>
              <p:spPr bwMode="auto">
                <a:xfrm>
                  <a:off x="3474" y="1137"/>
                  <a:ext cx="657" cy="483"/>
                </a:xfrm>
                <a:custGeom>
                  <a:avLst/>
                  <a:gdLst>
                    <a:gd name="T0" fmla="*/ 445 w 336"/>
                    <a:gd name="T1" fmla="*/ 3 h 562"/>
                    <a:gd name="T2" fmla="*/ 996 w 336"/>
                    <a:gd name="T3" fmla="*/ 3 h 562"/>
                    <a:gd name="T4" fmla="*/ 1240 w 336"/>
                    <a:gd name="T5" fmla="*/ 27 h 562"/>
                    <a:gd name="T6" fmla="*/ 1240 w 336"/>
                    <a:gd name="T7" fmla="*/ 110 h 562"/>
                    <a:gd name="T8" fmla="*/ 1240 w 336"/>
                    <a:gd name="T9" fmla="*/ 345 h 562"/>
                    <a:gd name="T10" fmla="*/ 1056 w 336"/>
                    <a:gd name="T11" fmla="*/ 404 h 562"/>
                    <a:gd name="T12" fmla="*/ 629 w 336"/>
                    <a:gd name="T13" fmla="*/ 404 h 562"/>
                    <a:gd name="T14" fmla="*/ 445 w 336"/>
                    <a:gd name="T15" fmla="*/ 404 h 562"/>
                    <a:gd name="T16" fmla="*/ 141 w 336"/>
                    <a:gd name="T17" fmla="*/ 404 h 562"/>
                    <a:gd name="T18" fmla="*/ 20 w 336"/>
                    <a:gd name="T19" fmla="*/ 345 h 562"/>
                    <a:gd name="T20" fmla="*/ 20 w 336"/>
                    <a:gd name="T21" fmla="*/ 227 h 562"/>
                    <a:gd name="T22" fmla="*/ 20 w 336"/>
                    <a:gd name="T23" fmla="*/ 63 h 562"/>
                    <a:gd name="T24" fmla="*/ 80 w 336"/>
                    <a:gd name="T25" fmla="*/ 15 h 562"/>
                    <a:gd name="T26" fmla="*/ 264 w 336"/>
                    <a:gd name="T27" fmla="*/ 3 h 562"/>
                    <a:gd name="T28" fmla="*/ 752 w 336"/>
                    <a:gd name="T29" fmla="*/ 3 h 562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336" h="562">
                      <a:moveTo>
                        <a:pt x="117" y="5"/>
                      </a:moveTo>
                      <a:cubicBezTo>
                        <a:pt x="171" y="2"/>
                        <a:pt x="226" y="0"/>
                        <a:pt x="261" y="5"/>
                      </a:cubicBezTo>
                      <a:cubicBezTo>
                        <a:pt x="296" y="10"/>
                        <a:pt x="314" y="13"/>
                        <a:pt x="325" y="37"/>
                      </a:cubicBezTo>
                      <a:cubicBezTo>
                        <a:pt x="336" y="61"/>
                        <a:pt x="325" y="77"/>
                        <a:pt x="325" y="149"/>
                      </a:cubicBezTo>
                      <a:cubicBezTo>
                        <a:pt x="325" y="221"/>
                        <a:pt x="333" y="402"/>
                        <a:pt x="325" y="469"/>
                      </a:cubicBezTo>
                      <a:cubicBezTo>
                        <a:pt x="317" y="536"/>
                        <a:pt x="304" y="536"/>
                        <a:pt x="277" y="549"/>
                      </a:cubicBezTo>
                      <a:cubicBezTo>
                        <a:pt x="250" y="562"/>
                        <a:pt x="192" y="549"/>
                        <a:pt x="165" y="549"/>
                      </a:cubicBezTo>
                      <a:cubicBezTo>
                        <a:pt x="138" y="549"/>
                        <a:pt x="138" y="549"/>
                        <a:pt x="117" y="549"/>
                      </a:cubicBezTo>
                      <a:cubicBezTo>
                        <a:pt x="96" y="549"/>
                        <a:pt x="56" y="562"/>
                        <a:pt x="37" y="549"/>
                      </a:cubicBezTo>
                      <a:cubicBezTo>
                        <a:pt x="18" y="536"/>
                        <a:pt x="10" y="509"/>
                        <a:pt x="5" y="469"/>
                      </a:cubicBezTo>
                      <a:cubicBezTo>
                        <a:pt x="0" y="429"/>
                        <a:pt x="5" y="373"/>
                        <a:pt x="5" y="309"/>
                      </a:cubicBezTo>
                      <a:cubicBezTo>
                        <a:pt x="5" y="245"/>
                        <a:pt x="2" y="133"/>
                        <a:pt x="5" y="85"/>
                      </a:cubicBezTo>
                      <a:cubicBezTo>
                        <a:pt x="8" y="37"/>
                        <a:pt x="10" y="34"/>
                        <a:pt x="21" y="21"/>
                      </a:cubicBezTo>
                      <a:cubicBezTo>
                        <a:pt x="32" y="8"/>
                        <a:pt x="40" y="8"/>
                        <a:pt x="69" y="5"/>
                      </a:cubicBezTo>
                      <a:cubicBezTo>
                        <a:pt x="98" y="2"/>
                        <a:pt x="147" y="3"/>
                        <a:pt x="197" y="5"/>
                      </a:cubicBezTo>
                    </a:path>
                  </a:pathLst>
                </a:custGeom>
                <a:gradFill rotWithShape="1">
                  <a:gsLst>
                    <a:gs pos="0">
                      <a:schemeClr val="bg1"/>
                    </a:gs>
                    <a:gs pos="100000">
                      <a:srgbClr val="CCFFCC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>
                  <a:outerShdw dist="38100" dir="16200000" algn="ctr" rotWithShape="0">
                    <a:schemeClr val="bg2">
                      <a:alpha val="50000"/>
                    </a:scheme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297" name="Freeform 30"/>
                <p:cNvSpPr>
                  <a:spLocks/>
                </p:cNvSpPr>
                <p:nvPr/>
              </p:nvSpPr>
              <p:spPr bwMode="auto">
                <a:xfrm>
                  <a:off x="3766" y="1140"/>
                  <a:ext cx="49" cy="466"/>
                </a:xfrm>
                <a:custGeom>
                  <a:avLst/>
                  <a:gdLst>
                    <a:gd name="T0" fmla="*/ 32 w 48"/>
                    <a:gd name="T1" fmla="*/ 0 h 464"/>
                    <a:gd name="T2" fmla="*/ 48 w 48"/>
                    <a:gd name="T3" fmla="*/ 464 h 464"/>
                    <a:gd name="T4" fmla="*/ 0 w 48"/>
                    <a:gd name="T5" fmla="*/ 464 h 464"/>
                    <a:gd name="T6" fmla="*/ 0 w 48"/>
                    <a:gd name="T7" fmla="*/ 0 h 464"/>
                    <a:gd name="T8" fmla="*/ 32 w 48"/>
                    <a:gd name="T9" fmla="*/ 0 h 4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48" h="464">
                      <a:moveTo>
                        <a:pt x="32" y="0"/>
                      </a:moveTo>
                      <a:lnTo>
                        <a:pt x="48" y="464"/>
                      </a:lnTo>
                      <a:lnTo>
                        <a:pt x="0" y="464"/>
                      </a:lnTo>
                      <a:lnTo>
                        <a:pt x="0" y="0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>
                  <a:outerShdw dist="38100" dir="16200000" algn="ctr" rotWithShape="0">
                    <a:schemeClr val="bg2">
                      <a:alpha val="50000"/>
                    </a:scheme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1283" name="Group 31"/>
              <p:cNvGrpSpPr>
                <a:grpSpLocks/>
              </p:cNvGrpSpPr>
              <p:nvPr/>
            </p:nvGrpSpPr>
            <p:grpSpPr bwMode="auto">
              <a:xfrm>
                <a:off x="2138" y="1003"/>
                <a:ext cx="357" cy="254"/>
                <a:chOff x="3475" y="1139"/>
                <a:chExt cx="656" cy="482"/>
              </a:xfrm>
            </p:grpSpPr>
            <p:sp>
              <p:nvSpPr>
                <p:cNvPr id="11294" name="Freeform 32"/>
                <p:cNvSpPr>
                  <a:spLocks/>
                </p:cNvSpPr>
                <p:nvPr/>
              </p:nvSpPr>
              <p:spPr bwMode="auto">
                <a:xfrm>
                  <a:off x="3475" y="1138"/>
                  <a:ext cx="655" cy="483"/>
                </a:xfrm>
                <a:custGeom>
                  <a:avLst/>
                  <a:gdLst>
                    <a:gd name="T0" fmla="*/ 445 w 336"/>
                    <a:gd name="T1" fmla="*/ 3 h 562"/>
                    <a:gd name="T2" fmla="*/ 996 w 336"/>
                    <a:gd name="T3" fmla="*/ 3 h 562"/>
                    <a:gd name="T4" fmla="*/ 1240 w 336"/>
                    <a:gd name="T5" fmla="*/ 27 h 562"/>
                    <a:gd name="T6" fmla="*/ 1240 w 336"/>
                    <a:gd name="T7" fmla="*/ 110 h 562"/>
                    <a:gd name="T8" fmla="*/ 1240 w 336"/>
                    <a:gd name="T9" fmla="*/ 345 h 562"/>
                    <a:gd name="T10" fmla="*/ 1056 w 336"/>
                    <a:gd name="T11" fmla="*/ 404 h 562"/>
                    <a:gd name="T12" fmla="*/ 629 w 336"/>
                    <a:gd name="T13" fmla="*/ 404 h 562"/>
                    <a:gd name="T14" fmla="*/ 445 w 336"/>
                    <a:gd name="T15" fmla="*/ 404 h 562"/>
                    <a:gd name="T16" fmla="*/ 141 w 336"/>
                    <a:gd name="T17" fmla="*/ 404 h 562"/>
                    <a:gd name="T18" fmla="*/ 20 w 336"/>
                    <a:gd name="T19" fmla="*/ 345 h 562"/>
                    <a:gd name="T20" fmla="*/ 20 w 336"/>
                    <a:gd name="T21" fmla="*/ 227 h 562"/>
                    <a:gd name="T22" fmla="*/ 20 w 336"/>
                    <a:gd name="T23" fmla="*/ 63 h 562"/>
                    <a:gd name="T24" fmla="*/ 80 w 336"/>
                    <a:gd name="T25" fmla="*/ 15 h 562"/>
                    <a:gd name="T26" fmla="*/ 264 w 336"/>
                    <a:gd name="T27" fmla="*/ 3 h 562"/>
                    <a:gd name="T28" fmla="*/ 752 w 336"/>
                    <a:gd name="T29" fmla="*/ 3 h 562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336" h="562">
                      <a:moveTo>
                        <a:pt x="117" y="5"/>
                      </a:moveTo>
                      <a:cubicBezTo>
                        <a:pt x="171" y="2"/>
                        <a:pt x="226" y="0"/>
                        <a:pt x="261" y="5"/>
                      </a:cubicBezTo>
                      <a:cubicBezTo>
                        <a:pt x="296" y="10"/>
                        <a:pt x="314" y="13"/>
                        <a:pt x="325" y="37"/>
                      </a:cubicBezTo>
                      <a:cubicBezTo>
                        <a:pt x="336" y="61"/>
                        <a:pt x="325" y="77"/>
                        <a:pt x="325" y="149"/>
                      </a:cubicBezTo>
                      <a:cubicBezTo>
                        <a:pt x="325" y="221"/>
                        <a:pt x="333" y="402"/>
                        <a:pt x="325" y="469"/>
                      </a:cubicBezTo>
                      <a:cubicBezTo>
                        <a:pt x="317" y="536"/>
                        <a:pt x="304" y="536"/>
                        <a:pt x="277" y="549"/>
                      </a:cubicBezTo>
                      <a:cubicBezTo>
                        <a:pt x="250" y="562"/>
                        <a:pt x="192" y="549"/>
                        <a:pt x="165" y="549"/>
                      </a:cubicBezTo>
                      <a:cubicBezTo>
                        <a:pt x="138" y="549"/>
                        <a:pt x="138" y="549"/>
                        <a:pt x="117" y="549"/>
                      </a:cubicBezTo>
                      <a:cubicBezTo>
                        <a:pt x="96" y="549"/>
                        <a:pt x="56" y="562"/>
                        <a:pt x="37" y="549"/>
                      </a:cubicBezTo>
                      <a:cubicBezTo>
                        <a:pt x="18" y="536"/>
                        <a:pt x="10" y="509"/>
                        <a:pt x="5" y="469"/>
                      </a:cubicBezTo>
                      <a:cubicBezTo>
                        <a:pt x="0" y="429"/>
                        <a:pt x="5" y="373"/>
                        <a:pt x="5" y="309"/>
                      </a:cubicBezTo>
                      <a:cubicBezTo>
                        <a:pt x="5" y="245"/>
                        <a:pt x="2" y="133"/>
                        <a:pt x="5" y="85"/>
                      </a:cubicBezTo>
                      <a:cubicBezTo>
                        <a:pt x="8" y="37"/>
                        <a:pt x="10" y="34"/>
                        <a:pt x="21" y="21"/>
                      </a:cubicBezTo>
                      <a:cubicBezTo>
                        <a:pt x="32" y="8"/>
                        <a:pt x="40" y="8"/>
                        <a:pt x="69" y="5"/>
                      </a:cubicBezTo>
                      <a:cubicBezTo>
                        <a:pt x="98" y="2"/>
                        <a:pt x="147" y="3"/>
                        <a:pt x="197" y="5"/>
                      </a:cubicBezTo>
                    </a:path>
                  </a:pathLst>
                </a:custGeom>
                <a:gradFill rotWithShape="1">
                  <a:gsLst>
                    <a:gs pos="0">
                      <a:schemeClr val="bg1"/>
                    </a:gs>
                    <a:gs pos="100000">
                      <a:srgbClr val="CCFFCC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>
                  <a:outerShdw dist="38100" dir="16200000" algn="ctr" rotWithShape="0">
                    <a:schemeClr val="bg2">
                      <a:alpha val="50000"/>
                    </a:scheme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295" name="Freeform 33"/>
                <p:cNvSpPr>
                  <a:spLocks/>
                </p:cNvSpPr>
                <p:nvPr/>
              </p:nvSpPr>
              <p:spPr bwMode="auto">
                <a:xfrm>
                  <a:off x="3767" y="1141"/>
                  <a:ext cx="47" cy="466"/>
                </a:xfrm>
                <a:custGeom>
                  <a:avLst/>
                  <a:gdLst>
                    <a:gd name="T0" fmla="*/ 32 w 48"/>
                    <a:gd name="T1" fmla="*/ 0 h 464"/>
                    <a:gd name="T2" fmla="*/ 48 w 48"/>
                    <a:gd name="T3" fmla="*/ 464 h 464"/>
                    <a:gd name="T4" fmla="*/ 0 w 48"/>
                    <a:gd name="T5" fmla="*/ 464 h 464"/>
                    <a:gd name="T6" fmla="*/ 0 w 48"/>
                    <a:gd name="T7" fmla="*/ 0 h 464"/>
                    <a:gd name="T8" fmla="*/ 32 w 48"/>
                    <a:gd name="T9" fmla="*/ 0 h 4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48" h="464">
                      <a:moveTo>
                        <a:pt x="32" y="0"/>
                      </a:moveTo>
                      <a:lnTo>
                        <a:pt x="48" y="464"/>
                      </a:lnTo>
                      <a:lnTo>
                        <a:pt x="0" y="464"/>
                      </a:lnTo>
                      <a:lnTo>
                        <a:pt x="0" y="0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>
                  <a:outerShdw dist="38100" dir="16200000" algn="ctr" rotWithShape="0">
                    <a:schemeClr val="bg2">
                      <a:alpha val="50000"/>
                    </a:scheme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11284" name="Freeform 34"/>
              <p:cNvSpPr>
                <a:spLocks/>
              </p:cNvSpPr>
              <p:nvPr/>
            </p:nvSpPr>
            <p:spPr bwMode="auto">
              <a:xfrm>
                <a:off x="2520" y="976"/>
                <a:ext cx="350" cy="294"/>
              </a:xfrm>
              <a:custGeom>
                <a:avLst/>
                <a:gdLst>
                  <a:gd name="T0" fmla="*/ 67 w 644"/>
                  <a:gd name="T1" fmla="*/ 15 h 558"/>
                  <a:gd name="T2" fmla="*/ 151 w 644"/>
                  <a:gd name="T3" fmla="*/ 15 h 558"/>
                  <a:gd name="T4" fmla="*/ 176 w 644"/>
                  <a:gd name="T5" fmla="*/ 11 h 558"/>
                  <a:gd name="T6" fmla="*/ 186 w 644"/>
                  <a:gd name="T7" fmla="*/ 77 h 558"/>
                  <a:gd name="T8" fmla="*/ 186 w 644"/>
                  <a:gd name="T9" fmla="*/ 144 h 558"/>
                  <a:gd name="T10" fmla="*/ 160 w 644"/>
                  <a:gd name="T11" fmla="*/ 144 h 558"/>
                  <a:gd name="T12" fmla="*/ 95 w 644"/>
                  <a:gd name="T13" fmla="*/ 144 h 558"/>
                  <a:gd name="T14" fmla="*/ 67 w 644"/>
                  <a:gd name="T15" fmla="*/ 144 h 558"/>
                  <a:gd name="T16" fmla="*/ 21 w 644"/>
                  <a:gd name="T17" fmla="*/ 144 h 558"/>
                  <a:gd name="T18" fmla="*/ 3 w 644"/>
                  <a:gd name="T19" fmla="*/ 125 h 558"/>
                  <a:gd name="T20" fmla="*/ 3 w 644"/>
                  <a:gd name="T21" fmla="*/ 87 h 558"/>
                  <a:gd name="T22" fmla="*/ 3 w 644"/>
                  <a:gd name="T23" fmla="*/ 34 h 558"/>
                  <a:gd name="T24" fmla="*/ 12 w 644"/>
                  <a:gd name="T25" fmla="*/ 18 h 558"/>
                  <a:gd name="T26" fmla="*/ 40 w 644"/>
                  <a:gd name="T27" fmla="*/ 15 h 558"/>
                  <a:gd name="T28" fmla="*/ 114 w 644"/>
                  <a:gd name="T29" fmla="*/ 15 h 558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644" h="558">
                    <a:moveTo>
                      <a:pt x="228" y="53"/>
                    </a:moveTo>
                    <a:cubicBezTo>
                      <a:pt x="334" y="51"/>
                      <a:pt x="449" y="55"/>
                      <a:pt x="510" y="53"/>
                    </a:cubicBezTo>
                    <a:cubicBezTo>
                      <a:pt x="571" y="51"/>
                      <a:pt x="577" y="0"/>
                      <a:pt x="597" y="38"/>
                    </a:cubicBezTo>
                    <a:cubicBezTo>
                      <a:pt x="617" y="76"/>
                      <a:pt x="624" y="198"/>
                      <a:pt x="629" y="278"/>
                    </a:cubicBezTo>
                    <a:cubicBezTo>
                      <a:pt x="634" y="358"/>
                      <a:pt x="644" y="478"/>
                      <a:pt x="629" y="518"/>
                    </a:cubicBezTo>
                    <a:cubicBezTo>
                      <a:pt x="614" y="558"/>
                      <a:pt x="592" y="520"/>
                      <a:pt x="541" y="520"/>
                    </a:cubicBezTo>
                    <a:cubicBezTo>
                      <a:pt x="490" y="520"/>
                      <a:pt x="375" y="520"/>
                      <a:pt x="322" y="520"/>
                    </a:cubicBezTo>
                    <a:cubicBezTo>
                      <a:pt x="269" y="520"/>
                      <a:pt x="269" y="520"/>
                      <a:pt x="228" y="520"/>
                    </a:cubicBezTo>
                    <a:cubicBezTo>
                      <a:pt x="187" y="520"/>
                      <a:pt x="109" y="531"/>
                      <a:pt x="72" y="520"/>
                    </a:cubicBezTo>
                    <a:cubicBezTo>
                      <a:pt x="35" y="509"/>
                      <a:pt x="20" y="486"/>
                      <a:pt x="10" y="451"/>
                    </a:cubicBezTo>
                    <a:cubicBezTo>
                      <a:pt x="0" y="417"/>
                      <a:pt x="10" y="369"/>
                      <a:pt x="10" y="314"/>
                    </a:cubicBezTo>
                    <a:cubicBezTo>
                      <a:pt x="10" y="259"/>
                      <a:pt x="4" y="163"/>
                      <a:pt x="10" y="122"/>
                    </a:cubicBezTo>
                    <a:cubicBezTo>
                      <a:pt x="16" y="81"/>
                      <a:pt x="20" y="78"/>
                      <a:pt x="41" y="67"/>
                    </a:cubicBezTo>
                    <a:cubicBezTo>
                      <a:pt x="62" y="56"/>
                      <a:pt x="78" y="56"/>
                      <a:pt x="135" y="53"/>
                    </a:cubicBezTo>
                    <a:cubicBezTo>
                      <a:pt x="191" y="51"/>
                      <a:pt x="287" y="52"/>
                      <a:pt x="385" y="53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CCFFCC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>
                <a:outerShdw dist="38100" dir="162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85" name="Freeform 35"/>
              <p:cNvSpPr>
                <a:spLocks/>
              </p:cNvSpPr>
              <p:nvPr/>
            </p:nvSpPr>
            <p:spPr bwMode="auto">
              <a:xfrm>
                <a:off x="2680" y="1005"/>
                <a:ext cx="26" cy="243"/>
              </a:xfrm>
              <a:custGeom>
                <a:avLst/>
                <a:gdLst>
                  <a:gd name="T0" fmla="*/ 9 w 48"/>
                  <a:gd name="T1" fmla="*/ 0 h 464"/>
                  <a:gd name="T2" fmla="*/ 14 w 48"/>
                  <a:gd name="T3" fmla="*/ 128 h 464"/>
                  <a:gd name="T4" fmla="*/ 0 w 48"/>
                  <a:gd name="T5" fmla="*/ 128 h 464"/>
                  <a:gd name="T6" fmla="*/ 0 w 48"/>
                  <a:gd name="T7" fmla="*/ 0 h 464"/>
                  <a:gd name="T8" fmla="*/ 9 w 48"/>
                  <a:gd name="T9" fmla="*/ 0 h 4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" h="464">
                    <a:moveTo>
                      <a:pt x="32" y="0"/>
                    </a:moveTo>
                    <a:lnTo>
                      <a:pt x="48" y="464"/>
                    </a:lnTo>
                    <a:lnTo>
                      <a:pt x="0" y="464"/>
                    </a:lnTo>
                    <a:lnTo>
                      <a:pt x="0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>
                <a:outerShdw dist="38100" dir="162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86" name="Freeform 36"/>
              <p:cNvSpPr>
                <a:spLocks/>
              </p:cNvSpPr>
              <p:nvPr/>
            </p:nvSpPr>
            <p:spPr bwMode="auto">
              <a:xfrm>
                <a:off x="1160" y="945"/>
                <a:ext cx="298" cy="331"/>
              </a:xfrm>
              <a:custGeom>
                <a:avLst/>
                <a:gdLst>
                  <a:gd name="T0" fmla="*/ 60 w 547"/>
                  <a:gd name="T1" fmla="*/ 31 h 627"/>
                  <a:gd name="T2" fmla="*/ 127 w 547"/>
                  <a:gd name="T3" fmla="*/ 31 h 627"/>
                  <a:gd name="T4" fmla="*/ 157 w 547"/>
                  <a:gd name="T5" fmla="*/ 39 h 627"/>
                  <a:gd name="T6" fmla="*/ 157 w 547"/>
                  <a:gd name="T7" fmla="*/ 65 h 627"/>
                  <a:gd name="T8" fmla="*/ 157 w 547"/>
                  <a:gd name="T9" fmla="*/ 141 h 627"/>
                  <a:gd name="T10" fmla="*/ 135 w 547"/>
                  <a:gd name="T11" fmla="*/ 161 h 627"/>
                  <a:gd name="T12" fmla="*/ 82 w 547"/>
                  <a:gd name="T13" fmla="*/ 161 h 627"/>
                  <a:gd name="T14" fmla="*/ 60 w 547"/>
                  <a:gd name="T15" fmla="*/ 161 h 627"/>
                  <a:gd name="T16" fmla="*/ 23 w 547"/>
                  <a:gd name="T17" fmla="*/ 161 h 627"/>
                  <a:gd name="T18" fmla="*/ 2 w 547"/>
                  <a:gd name="T19" fmla="*/ 164 h 627"/>
                  <a:gd name="T20" fmla="*/ 8 w 547"/>
                  <a:gd name="T21" fmla="*/ 103 h 627"/>
                  <a:gd name="T22" fmla="*/ 8 w 547"/>
                  <a:gd name="T23" fmla="*/ 50 h 627"/>
                  <a:gd name="T24" fmla="*/ 17 w 547"/>
                  <a:gd name="T25" fmla="*/ 5 h 627"/>
                  <a:gd name="T26" fmla="*/ 26 w 547"/>
                  <a:gd name="T27" fmla="*/ 23 h 627"/>
                  <a:gd name="T28" fmla="*/ 98 w 547"/>
                  <a:gd name="T29" fmla="*/ 31 h 62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547" h="627">
                    <a:moveTo>
                      <a:pt x="203" y="112"/>
                    </a:moveTo>
                    <a:cubicBezTo>
                      <a:pt x="288" y="110"/>
                      <a:pt x="374" y="108"/>
                      <a:pt x="429" y="112"/>
                    </a:cubicBezTo>
                    <a:cubicBezTo>
                      <a:pt x="484" y="117"/>
                      <a:pt x="512" y="119"/>
                      <a:pt x="530" y="140"/>
                    </a:cubicBezTo>
                    <a:cubicBezTo>
                      <a:pt x="547" y="160"/>
                      <a:pt x="530" y="174"/>
                      <a:pt x="530" y="236"/>
                    </a:cubicBezTo>
                    <a:cubicBezTo>
                      <a:pt x="530" y="298"/>
                      <a:pt x="542" y="453"/>
                      <a:pt x="530" y="510"/>
                    </a:cubicBezTo>
                    <a:cubicBezTo>
                      <a:pt x="517" y="568"/>
                      <a:pt x="497" y="568"/>
                      <a:pt x="454" y="579"/>
                    </a:cubicBezTo>
                    <a:cubicBezTo>
                      <a:pt x="412" y="590"/>
                      <a:pt x="321" y="579"/>
                      <a:pt x="278" y="579"/>
                    </a:cubicBezTo>
                    <a:cubicBezTo>
                      <a:pt x="236" y="579"/>
                      <a:pt x="236" y="579"/>
                      <a:pt x="203" y="579"/>
                    </a:cubicBezTo>
                    <a:cubicBezTo>
                      <a:pt x="170" y="579"/>
                      <a:pt x="109" y="577"/>
                      <a:pt x="77" y="579"/>
                    </a:cubicBezTo>
                    <a:cubicBezTo>
                      <a:pt x="45" y="581"/>
                      <a:pt x="16" y="627"/>
                      <a:pt x="8" y="593"/>
                    </a:cubicBezTo>
                    <a:cubicBezTo>
                      <a:pt x="0" y="559"/>
                      <a:pt x="24" y="442"/>
                      <a:pt x="27" y="373"/>
                    </a:cubicBezTo>
                    <a:cubicBezTo>
                      <a:pt x="30" y="304"/>
                      <a:pt x="22" y="240"/>
                      <a:pt x="27" y="181"/>
                    </a:cubicBezTo>
                    <a:cubicBezTo>
                      <a:pt x="32" y="122"/>
                      <a:pt x="46" y="34"/>
                      <a:pt x="56" y="17"/>
                    </a:cubicBezTo>
                    <a:cubicBezTo>
                      <a:pt x="66" y="0"/>
                      <a:pt x="43" y="65"/>
                      <a:pt x="88" y="81"/>
                    </a:cubicBezTo>
                    <a:cubicBezTo>
                      <a:pt x="133" y="97"/>
                      <a:pt x="279" y="106"/>
                      <a:pt x="329" y="112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CCFFCC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>
                <a:outerShdw dist="38100" dir="162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87" name="Freeform 37"/>
              <p:cNvSpPr>
                <a:spLocks/>
              </p:cNvSpPr>
              <p:nvPr/>
            </p:nvSpPr>
            <p:spPr bwMode="auto">
              <a:xfrm>
                <a:off x="1300" y="1006"/>
                <a:ext cx="20" cy="243"/>
              </a:xfrm>
              <a:custGeom>
                <a:avLst/>
                <a:gdLst>
                  <a:gd name="T0" fmla="*/ 5 w 48"/>
                  <a:gd name="T1" fmla="*/ 0 h 464"/>
                  <a:gd name="T2" fmla="*/ 8 w 48"/>
                  <a:gd name="T3" fmla="*/ 128 h 464"/>
                  <a:gd name="T4" fmla="*/ 0 w 48"/>
                  <a:gd name="T5" fmla="*/ 128 h 464"/>
                  <a:gd name="T6" fmla="*/ 0 w 48"/>
                  <a:gd name="T7" fmla="*/ 0 h 464"/>
                  <a:gd name="T8" fmla="*/ 5 w 48"/>
                  <a:gd name="T9" fmla="*/ 0 h 4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" h="464">
                    <a:moveTo>
                      <a:pt x="32" y="0"/>
                    </a:moveTo>
                    <a:lnTo>
                      <a:pt x="48" y="464"/>
                    </a:lnTo>
                    <a:lnTo>
                      <a:pt x="0" y="464"/>
                    </a:lnTo>
                    <a:lnTo>
                      <a:pt x="0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>
                <a:outerShdw dist="38100" dir="162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88" name="Freeform 38"/>
              <p:cNvSpPr>
                <a:spLocks/>
              </p:cNvSpPr>
              <p:nvPr/>
            </p:nvSpPr>
            <p:spPr bwMode="auto">
              <a:xfrm>
                <a:off x="2302" y="1404"/>
                <a:ext cx="317" cy="182"/>
              </a:xfrm>
              <a:custGeom>
                <a:avLst/>
                <a:gdLst>
                  <a:gd name="T0" fmla="*/ 0 w 583"/>
                  <a:gd name="T1" fmla="*/ 97 h 347"/>
                  <a:gd name="T2" fmla="*/ 7 w 583"/>
                  <a:gd name="T3" fmla="*/ 56 h 347"/>
                  <a:gd name="T4" fmla="*/ 21 w 583"/>
                  <a:gd name="T5" fmla="*/ 25 h 347"/>
                  <a:gd name="T6" fmla="*/ 64 w 583"/>
                  <a:gd name="T7" fmla="*/ 3 h 347"/>
                  <a:gd name="T8" fmla="*/ 116 w 583"/>
                  <a:gd name="T9" fmla="*/ 7 h 347"/>
                  <a:gd name="T10" fmla="*/ 160 w 583"/>
                  <a:gd name="T11" fmla="*/ 45 h 347"/>
                  <a:gd name="T12" fmla="*/ 172 w 583"/>
                  <a:gd name="T13" fmla="*/ 92 h 34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83" h="347">
                    <a:moveTo>
                      <a:pt x="0" y="347"/>
                    </a:moveTo>
                    <a:cubicBezTo>
                      <a:pt x="3" y="323"/>
                      <a:pt x="11" y="245"/>
                      <a:pt x="23" y="202"/>
                    </a:cubicBezTo>
                    <a:cubicBezTo>
                      <a:pt x="35" y="159"/>
                      <a:pt x="40" y="121"/>
                      <a:pt x="72" y="89"/>
                    </a:cubicBezTo>
                    <a:cubicBezTo>
                      <a:pt x="104" y="57"/>
                      <a:pt x="162" y="20"/>
                      <a:pt x="215" y="10"/>
                    </a:cubicBezTo>
                    <a:cubicBezTo>
                      <a:pt x="268" y="0"/>
                      <a:pt x="337" y="1"/>
                      <a:pt x="391" y="26"/>
                    </a:cubicBezTo>
                    <a:cubicBezTo>
                      <a:pt x="445" y="51"/>
                      <a:pt x="508" y="110"/>
                      <a:pt x="540" y="161"/>
                    </a:cubicBezTo>
                    <a:cubicBezTo>
                      <a:pt x="572" y="212"/>
                      <a:pt x="574" y="295"/>
                      <a:pt x="583" y="330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>
                <a:outerShdw dist="38100" dir="162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89" name="Freeform 39"/>
              <p:cNvSpPr>
                <a:spLocks/>
              </p:cNvSpPr>
              <p:nvPr/>
            </p:nvSpPr>
            <p:spPr bwMode="auto">
              <a:xfrm>
                <a:off x="1255" y="1432"/>
                <a:ext cx="317" cy="181"/>
              </a:xfrm>
              <a:custGeom>
                <a:avLst/>
                <a:gdLst>
                  <a:gd name="T0" fmla="*/ 0 w 583"/>
                  <a:gd name="T1" fmla="*/ 95 h 347"/>
                  <a:gd name="T2" fmla="*/ 7 w 583"/>
                  <a:gd name="T3" fmla="*/ 56 h 347"/>
                  <a:gd name="T4" fmla="*/ 21 w 583"/>
                  <a:gd name="T5" fmla="*/ 25 h 347"/>
                  <a:gd name="T6" fmla="*/ 64 w 583"/>
                  <a:gd name="T7" fmla="*/ 3 h 347"/>
                  <a:gd name="T8" fmla="*/ 116 w 583"/>
                  <a:gd name="T9" fmla="*/ 7 h 347"/>
                  <a:gd name="T10" fmla="*/ 160 w 583"/>
                  <a:gd name="T11" fmla="*/ 44 h 347"/>
                  <a:gd name="T12" fmla="*/ 172 w 583"/>
                  <a:gd name="T13" fmla="*/ 91 h 34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83" h="347">
                    <a:moveTo>
                      <a:pt x="0" y="347"/>
                    </a:moveTo>
                    <a:cubicBezTo>
                      <a:pt x="3" y="323"/>
                      <a:pt x="11" y="245"/>
                      <a:pt x="23" y="202"/>
                    </a:cubicBezTo>
                    <a:cubicBezTo>
                      <a:pt x="35" y="159"/>
                      <a:pt x="40" y="121"/>
                      <a:pt x="72" y="89"/>
                    </a:cubicBezTo>
                    <a:cubicBezTo>
                      <a:pt x="104" y="57"/>
                      <a:pt x="162" y="20"/>
                      <a:pt x="215" y="10"/>
                    </a:cubicBezTo>
                    <a:cubicBezTo>
                      <a:pt x="268" y="0"/>
                      <a:pt x="337" y="1"/>
                      <a:pt x="391" y="26"/>
                    </a:cubicBezTo>
                    <a:cubicBezTo>
                      <a:pt x="445" y="51"/>
                      <a:pt x="508" y="110"/>
                      <a:pt x="540" y="161"/>
                    </a:cubicBezTo>
                    <a:cubicBezTo>
                      <a:pt x="572" y="212"/>
                      <a:pt x="574" y="295"/>
                      <a:pt x="583" y="330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>
                <a:outerShdw dist="38100" dir="162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90" name="Oval 40"/>
              <p:cNvSpPr>
                <a:spLocks noChangeArrowheads="1"/>
              </p:cNvSpPr>
              <p:nvPr/>
            </p:nvSpPr>
            <p:spPr bwMode="auto">
              <a:xfrm>
                <a:off x="999" y="1341"/>
                <a:ext cx="52" cy="76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>
                <a:outerShdw dist="38100" dir="162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ru-RU" alt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1291" name="Freeform 41"/>
              <p:cNvSpPr>
                <a:spLocks/>
              </p:cNvSpPr>
              <p:nvPr/>
            </p:nvSpPr>
            <p:spPr bwMode="auto">
              <a:xfrm>
                <a:off x="1446" y="921"/>
                <a:ext cx="315" cy="682"/>
              </a:xfrm>
              <a:custGeom>
                <a:avLst/>
                <a:gdLst>
                  <a:gd name="T0" fmla="*/ 166 w 578"/>
                  <a:gd name="T1" fmla="*/ 330 h 1299"/>
                  <a:gd name="T2" fmla="*/ 166 w 578"/>
                  <a:gd name="T3" fmla="*/ 70 h 1299"/>
                  <a:gd name="T4" fmla="*/ 161 w 578"/>
                  <a:gd name="T5" fmla="*/ 17 h 1299"/>
                  <a:gd name="T6" fmla="*/ 123 w 578"/>
                  <a:gd name="T7" fmla="*/ 4 h 1299"/>
                  <a:gd name="T8" fmla="*/ 84 w 578"/>
                  <a:gd name="T9" fmla="*/ 1 h 1299"/>
                  <a:gd name="T10" fmla="*/ 41 w 578"/>
                  <a:gd name="T11" fmla="*/ 5 h 1299"/>
                  <a:gd name="T12" fmla="*/ 22 w 578"/>
                  <a:gd name="T13" fmla="*/ 14 h 1299"/>
                  <a:gd name="T14" fmla="*/ 8 w 578"/>
                  <a:gd name="T15" fmla="*/ 27 h 1299"/>
                  <a:gd name="T16" fmla="*/ 8 w 578"/>
                  <a:gd name="T17" fmla="*/ 85 h 1299"/>
                  <a:gd name="T18" fmla="*/ 8 w 578"/>
                  <a:gd name="T19" fmla="*/ 181 h 1299"/>
                  <a:gd name="T20" fmla="*/ 1 w 578"/>
                  <a:gd name="T21" fmla="*/ 258 h 1299"/>
                  <a:gd name="T22" fmla="*/ 5 w 578"/>
                  <a:gd name="T23" fmla="*/ 277 h 1299"/>
                  <a:gd name="T24" fmla="*/ 13 w 578"/>
                  <a:gd name="T25" fmla="*/ 281 h 1299"/>
                  <a:gd name="T26" fmla="*/ 41 w 578"/>
                  <a:gd name="T27" fmla="*/ 297 h 1299"/>
                  <a:gd name="T28" fmla="*/ 65 w 578"/>
                  <a:gd name="T29" fmla="*/ 341 h 1299"/>
                  <a:gd name="T30" fmla="*/ 68 w 578"/>
                  <a:gd name="T31" fmla="*/ 353 h 1299"/>
                  <a:gd name="T32" fmla="*/ 89 w 578"/>
                  <a:gd name="T33" fmla="*/ 354 h 1299"/>
                  <a:gd name="T34" fmla="*/ 132 w 578"/>
                  <a:gd name="T35" fmla="*/ 354 h 1299"/>
                  <a:gd name="T36" fmla="*/ 166 w 578"/>
                  <a:gd name="T37" fmla="*/ 355 h 1299"/>
                  <a:gd name="T38" fmla="*/ 166 w 578"/>
                  <a:gd name="T39" fmla="*/ 330 h 129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578" h="1299">
                    <a:moveTo>
                      <a:pt x="559" y="1195"/>
                    </a:moveTo>
                    <a:cubicBezTo>
                      <a:pt x="559" y="1023"/>
                      <a:pt x="562" y="442"/>
                      <a:pt x="559" y="253"/>
                    </a:cubicBezTo>
                    <a:cubicBezTo>
                      <a:pt x="556" y="64"/>
                      <a:pt x="565" y="101"/>
                      <a:pt x="541" y="61"/>
                    </a:cubicBezTo>
                    <a:cubicBezTo>
                      <a:pt x="517" y="21"/>
                      <a:pt x="458" y="23"/>
                      <a:pt x="415" y="13"/>
                    </a:cubicBezTo>
                    <a:cubicBezTo>
                      <a:pt x="372" y="3"/>
                      <a:pt x="329" y="0"/>
                      <a:pt x="283" y="1"/>
                    </a:cubicBezTo>
                    <a:cubicBezTo>
                      <a:pt x="237" y="2"/>
                      <a:pt x="175" y="10"/>
                      <a:pt x="140" y="18"/>
                    </a:cubicBezTo>
                    <a:cubicBezTo>
                      <a:pt x="105" y="26"/>
                      <a:pt x="92" y="36"/>
                      <a:pt x="73" y="49"/>
                    </a:cubicBezTo>
                    <a:cubicBezTo>
                      <a:pt x="54" y="62"/>
                      <a:pt x="35" y="55"/>
                      <a:pt x="28" y="98"/>
                    </a:cubicBezTo>
                    <a:cubicBezTo>
                      <a:pt x="21" y="141"/>
                      <a:pt x="28" y="213"/>
                      <a:pt x="28" y="306"/>
                    </a:cubicBezTo>
                    <a:cubicBezTo>
                      <a:pt x="28" y="399"/>
                      <a:pt x="29" y="551"/>
                      <a:pt x="25" y="655"/>
                    </a:cubicBezTo>
                    <a:cubicBezTo>
                      <a:pt x="21" y="759"/>
                      <a:pt x="2" y="873"/>
                      <a:pt x="1" y="931"/>
                    </a:cubicBezTo>
                    <a:cubicBezTo>
                      <a:pt x="0" y="989"/>
                      <a:pt x="12" y="989"/>
                      <a:pt x="19" y="1003"/>
                    </a:cubicBezTo>
                    <a:cubicBezTo>
                      <a:pt x="26" y="1017"/>
                      <a:pt x="23" y="1003"/>
                      <a:pt x="43" y="1015"/>
                    </a:cubicBezTo>
                    <a:cubicBezTo>
                      <a:pt x="63" y="1027"/>
                      <a:pt x="110" y="1039"/>
                      <a:pt x="139" y="1075"/>
                    </a:cubicBezTo>
                    <a:cubicBezTo>
                      <a:pt x="168" y="1111"/>
                      <a:pt x="205" y="1200"/>
                      <a:pt x="220" y="1234"/>
                    </a:cubicBezTo>
                    <a:cubicBezTo>
                      <a:pt x="235" y="1268"/>
                      <a:pt x="216" y="1271"/>
                      <a:pt x="229" y="1279"/>
                    </a:cubicBezTo>
                    <a:cubicBezTo>
                      <a:pt x="242" y="1287"/>
                      <a:pt x="264" y="1282"/>
                      <a:pt x="300" y="1282"/>
                    </a:cubicBezTo>
                    <a:cubicBezTo>
                      <a:pt x="336" y="1282"/>
                      <a:pt x="401" y="1282"/>
                      <a:pt x="444" y="1282"/>
                    </a:cubicBezTo>
                    <a:cubicBezTo>
                      <a:pt x="487" y="1282"/>
                      <a:pt x="540" y="1299"/>
                      <a:pt x="559" y="1285"/>
                    </a:cubicBezTo>
                    <a:cubicBezTo>
                      <a:pt x="578" y="1271"/>
                      <a:pt x="559" y="1214"/>
                      <a:pt x="559" y="119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>
                <a:outerShdw dist="38100" dir="162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92" name="Freeform 42"/>
              <p:cNvSpPr>
                <a:spLocks/>
              </p:cNvSpPr>
              <p:nvPr/>
            </p:nvSpPr>
            <p:spPr bwMode="auto">
              <a:xfrm>
                <a:off x="1468" y="1003"/>
                <a:ext cx="278" cy="254"/>
              </a:xfrm>
              <a:custGeom>
                <a:avLst/>
                <a:gdLst>
                  <a:gd name="T0" fmla="*/ 81 w 336"/>
                  <a:gd name="T1" fmla="*/ 1 h 562"/>
                  <a:gd name="T2" fmla="*/ 180 w 336"/>
                  <a:gd name="T3" fmla="*/ 1 h 562"/>
                  <a:gd name="T4" fmla="*/ 224 w 336"/>
                  <a:gd name="T5" fmla="*/ 8 h 562"/>
                  <a:gd name="T6" fmla="*/ 224 w 336"/>
                  <a:gd name="T7" fmla="*/ 30 h 562"/>
                  <a:gd name="T8" fmla="*/ 224 w 336"/>
                  <a:gd name="T9" fmla="*/ 96 h 562"/>
                  <a:gd name="T10" fmla="*/ 191 w 336"/>
                  <a:gd name="T11" fmla="*/ 112 h 562"/>
                  <a:gd name="T12" fmla="*/ 114 w 336"/>
                  <a:gd name="T13" fmla="*/ 112 h 562"/>
                  <a:gd name="T14" fmla="*/ 81 w 336"/>
                  <a:gd name="T15" fmla="*/ 112 h 562"/>
                  <a:gd name="T16" fmla="*/ 26 w 336"/>
                  <a:gd name="T17" fmla="*/ 112 h 562"/>
                  <a:gd name="T18" fmla="*/ 3 w 336"/>
                  <a:gd name="T19" fmla="*/ 96 h 562"/>
                  <a:gd name="T20" fmla="*/ 3 w 336"/>
                  <a:gd name="T21" fmla="*/ 63 h 562"/>
                  <a:gd name="T22" fmla="*/ 3 w 336"/>
                  <a:gd name="T23" fmla="*/ 17 h 562"/>
                  <a:gd name="T24" fmla="*/ 14 w 336"/>
                  <a:gd name="T25" fmla="*/ 4 h 562"/>
                  <a:gd name="T26" fmla="*/ 47 w 336"/>
                  <a:gd name="T27" fmla="*/ 1 h 562"/>
                  <a:gd name="T28" fmla="*/ 136 w 336"/>
                  <a:gd name="T29" fmla="*/ 1 h 56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36" h="562">
                    <a:moveTo>
                      <a:pt x="117" y="5"/>
                    </a:moveTo>
                    <a:cubicBezTo>
                      <a:pt x="171" y="2"/>
                      <a:pt x="226" y="0"/>
                      <a:pt x="261" y="5"/>
                    </a:cubicBezTo>
                    <a:cubicBezTo>
                      <a:pt x="296" y="10"/>
                      <a:pt x="314" y="13"/>
                      <a:pt x="325" y="37"/>
                    </a:cubicBezTo>
                    <a:cubicBezTo>
                      <a:pt x="336" y="61"/>
                      <a:pt x="325" y="77"/>
                      <a:pt x="325" y="149"/>
                    </a:cubicBezTo>
                    <a:cubicBezTo>
                      <a:pt x="325" y="221"/>
                      <a:pt x="333" y="402"/>
                      <a:pt x="325" y="469"/>
                    </a:cubicBezTo>
                    <a:cubicBezTo>
                      <a:pt x="317" y="536"/>
                      <a:pt x="304" y="536"/>
                      <a:pt x="277" y="549"/>
                    </a:cubicBezTo>
                    <a:cubicBezTo>
                      <a:pt x="250" y="562"/>
                      <a:pt x="192" y="549"/>
                      <a:pt x="165" y="549"/>
                    </a:cubicBezTo>
                    <a:cubicBezTo>
                      <a:pt x="138" y="549"/>
                      <a:pt x="138" y="549"/>
                      <a:pt x="117" y="549"/>
                    </a:cubicBezTo>
                    <a:cubicBezTo>
                      <a:pt x="96" y="549"/>
                      <a:pt x="56" y="562"/>
                      <a:pt x="37" y="549"/>
                    </a:cubicBezTo>
                    <a:cubicBezTo>
                      <a:pt x="18" y="536"/>
                      <a:pt x="10" y="509"/>
                      <a:pt x="5" y="469"/>
                    </a:cubicBezTo>
                    <a:cubicBezTo>
                      <a:pt x="0" y="429"/>
                      <a:pt x="5" y="373"/>
                      <a:pt x="5" y="309"/>
                    </a:cubicBezTo>
                    <a:cubicBezTo>
                      <a:pt x="5" y="245"/>
                      <a:pt x="2" y="133"/>
                      <a:pt x="5" y="85"/>
                    </a:cubicBezTo>
                    <a:cubicBezTo>
                      <a:pt x="8" y="37"/>
                      <a:pt x="10" y="34"/>
                      <a:pt x="21" y="21"/>
                    </a:cubicBezTo>
                    <a:cubicBezTo>
                      <a:pt x="32" y="8"/>
                      <a:pt x="40" y="8"/>
                      <a:pt x="69" y="5"/>
                    </a:cubicBezTo>
                    <a:cubicBezTo>
                      <a:pt x="98" y="2"/>
                      <a:pt x="147" y="3"/>
                      <a:pt x="197" y="5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CCFFCC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>
                <a:outerShdw dist="38100" dir="162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93" name="Freeform 43"/>
              <p:cNvSpPr>
                <a:spLocks/>
              </p:cNvSpPr>
              <p:nvPr/>
            </p:nvSpPr>
            <p:spPr bwMode="auto">
              <a:xfrm>
                <a:off x="1714" y="1262"/>
                <a:ext cx="17" cy="63"/>
              </a:xfrm>
              <a:custGeom>
                <a:avLst/>
                <a:gdLst>
                  <a:gd name="T0" fmla="*/ 4 w 30"/>
                  <a:gd name="T1" fmla="*/ 0 h 120"/>
                  <a:gd name="T2" fmla="*/ 0 w 30"/>
                  <a:gd name="T3" fmla="*/ 17 h 120"/>
                  <a:gd name="T4" fmla="*/ 6 w 30"/>
                  <a:gd name="T5" fmla="*/ 33 h 120"/>
                  <a:gd name="T6" fmla="*/ 10 w 30"/>
                  <a:gd name="T7" fmla="*/ 15 h 120"/>
                  <a:gd name="T8" fmla="*/ 4 w 30"/>
                  <a:gd name="T9" fmla="*/ 0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" h="120">
                    <a:moveTo>
                      <a:pt x="12" y="0"/>
                    </a:moveTo>
                    <a:lnTo>
                      <a:pt x="0" y="60"/>
                    </a:lnTo>
                    <a:lnTo>
                      <a:pt x="18" y="120"/>
                    </a:lnTo>
                    <a:lnTo>
                      <a:pt x="30" y="54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9050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dist="38100" dir="162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1275" name="Group 62"/>
            <p:cNvGrpSpPr>
              <a:grpSpLocks/>
            </p:cNvGrpSpPr>
            <p:nvPr/>
          </p:nvGrpSpPr>
          <p:grpSpPr bwMode="auto">
            <a:xfrm rot="-360183">
              <a:off x="5905" y="3360"/>
              <a:ext cx="186" cy="189"/>
              <a:chOff x="4920" y="2408"/>
              <a:chExt cx="432" cy="432"/>
            </a:xfrm>
          </p:grpSpPr>
          <p:sp>
            <p:nvSpPr>
              <p:cNvPr id="11279" name="AutoShape 63"/>
              <p:cNvSpPr>
                <a:spLocks noChangeArrowheads="1"/>
              </p:cNvSpPr>
              <p:nvPr/>
            </p:nvSpPr>
            <p:spPr bwMode="auto">
              <a:xfrm>
                <a:off x="4920" y="2422"/>
                <a:ext cx="432" cy="416"/>
              </a:xfrm>
              <a:prstGeom prst="star16">
                <a:avLst>
                  <a:gd name="adj" fmla="val 5625"/>
                </a:avLst>
              </a:prstGeom>
              <a:solidFill>
                <a:schemeClr val="accent1"/>
              </a:solidFill>
              <a:ln w="9525" algn="ctr">
                <a:solidFill>
                  <a:srgbClr val="4D4D4D"/>
                </a:solidFill>
                <a:miter lim="800000"/>
                <a:headEnd/>
                <a:tailEnd/>
              </a:ln>
              <a:effectLst>
                <a:outerShdw dist="127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ru-RU" alt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1280" name="Oval 64"/>
              <p:cNvSpPr>
                <a:spLocks noChangeArrowheads="1"/>
              </p:cNvSpPr>
              <p:nvPr/>
            </p:nvSpPr>
            <p:spPr bwMode="auto">
              <a:xfrm>
                <a:off x="4921" y="2408"/>
                <a:ext cx="432" cy="432"/>
              </a:xfrm>
              <a:prstGeom prst="ellipse">
                <a:avLst/>
              </a:prstGeom>
              <a:noFill/>
              <a:ln w="38100" algn="ctr">
                <a:solidFill>
                  <a:srgbClr val="4D4D4D"/>
                </a:solidFill>
                <a:round/>
                <a:headEnd/>
                <a:tailEnd/>
              </a:ln>
              <a:effectLst>
                <a:outerShdw dist="127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ru-RU" alt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276" name="Group 65"/>
            <p:cNvGrpSpPr>
              <a:grpSpLocks/>
            </p:cNvGrpSpPr>
            <p:nvPr/>
          </p:nvGrpSpPr>
          <p:grpSpPr bwMode="auto">
            <a:xfrm rot="-360183">
              <a:off x="5084" y="3466"/>
              <a:ext cx="186" cy="189"/>
              <a:chOff x="4920" y="2408"/>
              <a:chExt cx="432" cy="432"/>
            </a:xfrm>
          </p:grpSpPr>
          <p:sp>
            <p:nvSpPr>
              <p:cNvPr id="11277" name="AutoShape 66"/>
              <p:cNvSpPr>
                <a:spLocks noChangeArrowheads="1"/>
              </p:cNvSpPr>
              <p:nvPr/>
            </p:nvSpPr>
            <p:spPr bwMode="auto">
              <a:xfrm>
                <a:off x="4920" y="2422"/>
                <a:ext cx="432" cy="416"/>
              </a:xfrm>
              <a:prstGeom prst="star16">
                <a:avLst>
                  <a:gd name="adj" fmla="val 5625"/>
                </a:avLst>
              </a:prstGeom>
              <a:solidFill>
                <a:schemeClr val="accent1"/>
              </a:solidFill>
              <a:ln w="9525" algn="ctr">
                <a:solidFill>
                  <a:srgbClr val="4D4D4D"/>
                </a:solidFill>
                <a:miter lim="800000"/>
                <a:headEnd/>
                <a:tailEnd/>
              </a:ln>
              <a:effectLst>
                <a:outerShdw dist="127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ru-RU" alt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1278" name="Oval 67"/>
              <p:cNvSpPr>
                <a:spLocks noChangeArrowheads="1"/>
              </p:cNvSpPr>
              <p:nvPr/>
            </p:nvSpPr>
            <p:spPr bwMode="auto">
              <a:xfrm>
                <a:off x="4920" y="2408"/>
                <a:ext cx="432" cy="432"/>
              </a:xfrm>
              <a:prstGeom prst="ellipse">
                <a:avLst/>
              </a:prstGeom>
              <a:noFill/>
              <a:ln w="38100" algn="ctr">
                <a:solidFill>
                  <a:srgbClr val="4D4D4D"/>
                </a:solidFill>
                <a:round/>
                <a:headEnd/>
                <a:tailEnd/>
              </a:ln>
              <a:effectLst>
                <a:outerShdw dist="127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ru-RU" altLang="ru-RU">
                  <a:solidFill>
                    <a:srgbClr val="000000"/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9" grpId="0"/>
      <p:bldP spid="8201" grpId="0"/>
      <p:bldP spid="820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ChangeArrowheads="1"/>
          </p:cNvSpPr>
          <p:nvPr/>
        </p:nvSpPr>
        <p:spPr bwMode="auto">
          <a:xfrm>
            <a:off x="1428750" y="500063"/>
            <a:ext cx="7286625" cy="578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altLang="ru-RU" sz="3200" b="1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            Буква </a:t>
            </a:r>
            <a:r>
              <a:rPr lang="ru-RU" altLang="ru-RU" sz="3200" b="1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А</a:t>
            </a:r>
            <a:endParaRPr lang="ru-RU" altLang="ru-RU" sz="3200">
              <a:latin typeface="Verdana" pitchFamily="34" charset="0"/>
            </a:endParaRPr>
          </a:p>
          <a:p>
            <a:pPr eaLnBrk="0" hangingPunct="0"/>
            <a:r>
              <a:rPr lang="ru-RU" altLang="ru-RU" sz="3200" b="1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А</a:t>
            </a:r>
            <a:r>
              <a:rPr lang="ru-RU" altLang="ru-RU" sz="320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 - в начале </a:t>
            </a:r>
            <a:r>
              <a:rPr lang="ru-RU" altLang="ru-RU" sz="3200" b="1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а</a:t>
            </a:r>
            <a:r>
              <a:rPr lang="ru-RU" altLang="ru-RU" sz="320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лфавита.</a:t>
            </a:r>
            <a:endParaRPr lang="ru-RU" altLang="ru-RU" sz="3200">
              <a:latin typeface="Verdana" pitchFamily="34" charset="0"/>
            </a:endParaRPr>
          </a:p>
          <a:p>
            <a:pPr eaLnBrk="0" hangingPunct="0"/>
            <a:r>
              <a:rPr lang="ru-RU" altLang="ru-RU" sz="320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Буква очень знаменита.</a:t>
            </a:r>
            <a:endParaRPr lang="ru-RU" altLang="ru-RU" sz="3200">
              <a:latin typeface="Verdana" pitchFamily="34" charset="0"/>
            </a:endParaRPr>
          </a:p>
          <a:p>
            <a:pPr eaLnBrk="0" hangingPunct="0"/>
            <a:r>
              <a:rPr lang="ru-RU" altLang="ru-RU" sz="320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Первой все её считают.</a:t>
            </a:r>
            <a:endParaRPr lang="ru-RU" altLang="ru-RU" sz="3200">
              <a:latin typeface="Verdana" pitchFamily="34" charset="0"/>
            </a:endParaRPr>
          </a:p>
          <a:p>
            <a:pPr eaLnBrk="0" hangingPunct="0"/>
            <a:r>
              <a:rPr lang="ru-RU" altLang="ru-RU" sz="320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Эту букву каждый знает.</a:t>
            </a:r>
            <a:endParaRPr lang="ru-RU" altLang="ru-RU" sz="3200">
              <a:latin typeface="Verdana" pitchFamily="34" charset="0"/>
            </a:endParaRPr>
          </a:p>
          <a:p>
            <a:pPr eaLnBrk="0" hangingPunct="0"/>
            <a:r>
              <a:rPr lang="ru-RU" altLang="ru-RU" sz="3200" b="1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А</a:t>
            </a:r>
            <a:r>
              <a:rPr lang="ru-RU" altLang="ru-RU" sz="320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 - </a:t>
            </a:r>
            <a:r>
              <a:rPr lang="ru-RU" altLang="ru-RU" sz="3200" b="1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а</a:t>
            </a:r>
            <a:r>
              <a:rPr lang="ru-RU" altLang="ru-RU" sz="320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рбуз, </a:t>
            </a:r>
            <a:r>
              <a:rPr lang="ru-RU" altLang="ru-RU" sz="3200" b="1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а</a:t>
            </a:r>
            <a:r>
              <a:rPr lang="ru-RU" altLang="ru-RU" sz="320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льбом, </a:t>
            </a:r>
            <a:r>
              <a:rPr lang="ru-RU" altLang="ru-RU" sz="3200" b="1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а</a:t>
            </a:r>
            <a:r>
              <a:rPr lang="ru-RU" altLang="ru-RU" sz="320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нтенна,</a:t>
            </a:r>
            <a:endParaRPr lang="ru-RU" altLang="ru-RU" sz="3200">
              <a:latin typeface="Verdana" pitchFamily="34" charset="0"/>
            </a:endParaRPr>
          </a:p>
          <a:p>
            <a:pPr eaLnBrk="0" hangingPunct="0"/>
            <a:r>
              <a:rPr lang="ru-RU" altLang="ru-RU" sz="3200" b="1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А</a:t>
            </a:r>
            <a:r>
              <a:rPr lang="ru-RU" altLang="ru-RU" sz="320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стра, </a:t>
            </a:r>
            <a:r>
              <a:rPr lang="ru-RU" altLang="ru-RU" sz="3200" b="1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а</a:t>
            </a:r>
            <a:r>
              <a:rPr lang="ru-RU" altLang="ru-RU" sz="320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втомат, </a:t>
            </a:r>
            <a:r>
              <a:rPr lang="ru-RU" altLang="ru-RU" sz="3200" b="1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а</a:t>
            </a:r>
            <a:r>
              <a:rPr lang="ru-RU" altLang="ru-RU" sz="320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рена,</a:t>
            </a:r>
            <a:endParaRPr lang="ru-RU" altLang="ru-RU" sz="3200">
              <a:latin typeface="Verdana" pitchFamily="34" charset="0"/>
            </a:endParaRPr>
          </a:p>
          <a:p>
            <a:pPr eaLnBrk="0" hangingPunct="0"/>
            <a:r>
              <a:rPr lang="ru-RU" altLang="ru-RU" sz="3200" b="1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А</a:t>
            </a:r>
            <a:r>
              <a:rPr lang="ru-RU" altLang="ru-RU" sz="320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пельсины, </a:t>
            </a:r>
            <a:r>
              <a:rPr lang="ru-RU" altLang="ru-RU" sz="3200" b="1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а</a:t>
            </a:r>
            <a:r>
              <a:rPr lang="ru-RU" altLang="ru-RU" sz="320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брикосы,</a:t>
            </a:r>
            <a:endParaRPr lang="ru-RU" altLang="ru-RU" sz="3200">
              <a:latin typeface="Verdana" pitchFamily="34" charset="0"/>
            </a:endParaRPr>
          </a:p>
          <a:p>
            <a:pPr eaLnBrk="0" hangingPunct="0"/>
            <a:r>
              <a:rPr lang="ru-RU" altLang="ru-RU" sz="3200" b="1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А</a:t>
            </a:r>
            <a:r>
              <a:rPr lang="ru-RU" altLang="ru-RU" sz="320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исты и </a:t>
            </a:r>
            <a:r>
              <a:rPr lang="ru-RU" altLang="ru-RU" sz="3200" b="1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а</a:t>
            </a:r>
            <a:r>
              <a:rPr lang="ru-RU" altLang="ru-RU" sz="320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льбатросы,</a:t>
            </a:r>
            <a:endParaRPr lang="ru-RU" altLang="ru-RU" sz="3200">
              <a:latin typeface="Verdana" pitchFamily="34" charset="0"/>
            </a:endParaRPr>
          </a:p>
          <a:p>
            <a:pPr eaLnBrk="0" hangingPunct="0"/>
            <a:r>
              <a:rPr lang="ru-RU" altLang="ru-RU" sz="3200" b="1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А</a:t>
            </a:r>
            <a:r>
              <a:rPr lang="ru-RU" altLang="ru-RU" sz="320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лыча,</a:t>
            </a:r>
            <a:r>
              <a:rPr lang="ru-RU" altLang="ru-RU" sz="3200" b="1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 а</a:t>
            </a:r>
            <a:r>
              <a:rPr lang="ru-RU" altLang="ru-RU" sz="320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птека, </a:t>
            </a:r>
            <a:r>
              <a:rPr lang="ru-RU" altLang="ru-RU" sz="3200" b="1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а</a:t>
            </a:r>
            <a:r>
              <a:rPr lang="ru-RU" altLang="ru-RU" sz="320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рка,</a:t>
            </a:r>
            <a:endParaRPr lang="ru-RU" altLang="ru-RU" sz="3200">
              <a:latin typeface="Verdana" pitchFamily="34" charset="0"/>
            </a:endParaRPr>
          </a:p>
          <a:p>
            <a:pPr eaLnBrk="0" hangingPunct="0"/>
            <a:r>
              <a:rPr lang="ru-RU" altLang="ru-RU" sz="3200" b="1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А</a:t>
            </a:r>
            <a:r>
              <a:rPr lang="ru-RU" altLang="ru-RU" sz="320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вгуст, </a:t>
            </a:r>
            <a:r>
              <a:rPr lang="ru-RU" altLang="ru-RU" sz="3200" b="1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а</a:t>
            </a:r>
            <a:r>
              <a:rPr lang="ru-RU" altLang="ru-RU" sz="320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нанасы, </a:t>
            </a:r>
            <a:r>
              <a:rPr lang="ru-RU" altLang="ru-RU" sz="3200" b="1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а</a:t>
            </a:r>
            <a:r>
              <a:rPr lang="ru-RU" altLang="ru-RU" sz="320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рфа.</a:t>
            </a:r>
            <a:endParaRPr lang="ru-RU" altLang="ru-RU" sz="3200">
              <a:latin typeface="Verdana" pitchFamily="34" charset="0"/>
            </a:endParaRPr>
          </a:p>
          <a:p>
            <a:pPr eaLnBrk="0" hangingPunct="0"/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ChangeArrowheads="1"/>
          </p:cNvSpPr>
          <p:nvPr/>
        </p:nvSpPr>
        <p:spPr bwMode="auto">
          <a:xfrm>
            <a:off x="714375" y="3286125"/>
            <a:ext cx="8215313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altLang="ru-RU" sz="3200" b="1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А</a:t>
            </a:r>
            <a:r>
              <a:rPr lang="ru-RU" altLang="ru-RU" sz="320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втобус  ехал  через </a:t>
            </a:r>
            <a:r>
              <a:rPr lang="ru-RU" altLang="ru-RU" sz="3200" b="1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 а</a:t>
            </a:r>
            <a:r>
              <a:rPr lang="ru-RU" altLang="ru-RU" sz="320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рку.</a:t>
            </a:r>
            <a:endParaRPr lang="ru-RU" altLang="ru-RU" sz="3200">
              <a:latin typeface="Verdana" pitchFamily="34" charset="0"/>
            </a:endParaRPr>
          </a:p>
          <a:p>
            <a:pPr algn="just" eaLnBrk="0" hangingPunct="0"/>
            <a:r>
              <a:rPr lang="ru-RU" altLang="ru-RU" sz="3200" b="1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А</a:t>
            </a:r>
            <a:r>
              <a:rPr lang="ru-RU" altLang="ru-RU" sz="320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ртист  пел  </a:t>
            </a:r>
            <a:r>
              <a:rPr lang="ru-RU" altLang="ru-RU" sz="3200" b="1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а</a:t>
            </a:r>
            <a:r>
              <a:rPr lang="ru-RU" altLang="ru-RU" sz="320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рию, играл  на </a:t>
            </a:r>
            <a:r>
              <a:rPr lang="ru-RU" altLang="ru-RU" sz="3200" b="1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а</a:t>
            </a:r>
            <a:r>
              <a:rPr lang="ru-RU" altLang="ru-RU" sz="320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рфе.</a:t>
            </a:r>
            <a:endParaRPr lang="ru-RU" altLang="ru-RU" sz="3200">
              <a:latin typeface="Verdana" pitchFamily="34" charset="0"/>
            </a:endParaRPr>
          </a:p>
          <a:p>
            <a:pPr algn="just" eaLnBrk="0" hangingPunct="0"/>
            <a:r>
              <a:rPr lang="ru-RU" altLang="ru-RU" sz="3200" b="1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А</a:t>
            </a:r>
            <a:r>
              <a:rPr lang="ru-RU" altLang="ru-RU" sz="320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  по  </a:t>
            </a:r>
            <a:r>
              <a:rPr lang="ru-RU" altLang="ru-RU" sz="3200" b="1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а</a:t>
            </a:r>
            <a:r>
              <a:rPr lang="ru-RU" altLang="ru-RU" sz="320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ллее  из  </a:t>
            </a:r>
            <a:r>
              <a:rPr lang="ru-RU" altLang="ru-RU" sz="3200" b="1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а</a:t>
            </a:r>
            <a:r>
              <a:rPr lang="ru-RU" altLang="ru-RU" sz="320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каций</a:t>
            </a:r>
            <a:endParaRPr lang="ru-RU" altLang="ru-RU" sz="3200">
              <a:latin typeface="Verdana" pitchFamily="34" charset="0"/>
            </a:endParaRPr>
          </a:p>
          <a:p>
            <a:pPr algn="just" eaLnBrk="0" hangingPunct="0"/>
            <a:r>
              <a:rPr lang="ru-RU" altLang="ru-RU" sz="3200" b="1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А</a:t>
            </a:r>
            <a:r>
              <a:rPr lang="ru-RU" altLang="ru-RU" sz="320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ндрей гулял с подружкой  </a:t>
            </a:r>
            <a:r>
              <a:rPr lang="ru-RU" altLang="ru-RU" sz="3200" b="1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А</a:t>
            </a:r>
            <a:r>
              <a:rPr lang="ru-RU" altLang="ru-RU" sz="320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сей.</a:t>
            </a:r>
            <a:endParaRPr lang="ru-RU" altLang="ru-RU" sz="3200">
              <a:latin typeface="Verdana" pitchFamily="34" charset="0"/>
            </a:endParaRPr>
          </a:p>
        </p:txBody>
      </p:sp>
      <p:pic>
        <p:nvPicPr>
          <p:cNvPr id="13315" name="Picture 2" descr="F:\Азбука\А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9275" y="571500"/>
            <a:ext cx="2565400" cy="267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</TotalTime>
  <Words>135</Words>
  <Application>Microsoft Office PowerPoint</Application>
  <PresentationFormat>Экран (4:3)</PresentationFormat>
  <Paragraphs>65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Тема Office</vt:lpstr>
      <vt:lpstr>Оформление по умолчанию</vt:lpstr>
      <vt:lpstr>1_Оформление по умолчанию</vt:lpstr>
      <vt:lpstr>2_Оформление по умолчанию</vt:lpstr>
      <vt:lpstr>Учим буквы. Буква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 Найди лишнее слово</vt:lpstr>
      <vt:lpstr>Найди букву А Где буква А в начале слова, в середине, в конце? </vt:lpstr>
      <vt:lpstr>Чистоговорка с буквой А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2006</dc:creator>
  <cp:lastModifiedBy>Светлана Рыжкова</cp:lastModifiedBy>
  <cp:revision>13</cp:revision>
  <dcterms:created xsi:type="dcterms:W3CDTF">2014-01-15T15:49:27Z</dcterms:created>
  <dcterms:modified xsi:type="dcterms:W3CDTF">2022-04-20T04:05:59Z</dcterms:modified>
</cp:coreProperties>
</file>