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8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7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1440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57B821-CF43-40AF-9401-2D4E053039B7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688FFC-5475-4C0E-B22E-1102F31427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43307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Весенний лед резко отличается от осеннего и зимнего. Если осенний лед под тяжестью человека начинает трещать, предупреждая об опасности, то весенний лед не трещит, а проваливается, превращаясь в ледяную кашицу.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688FFC-5475-4C0E-B22E-1102F314277F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73311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Под воздействием солнечных лучей лед быстро подтаивает. Его разрушает усиливающееся весной течение воды в реках, которое подтачивает снизу. С каждым днем он становится все более пористым, рыхлым и слабым. Вполне понятно, что передвижение по такому льду связано с большой опасностью.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688FFC-5475-4C0E-B22E-1102F314277F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06786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Помните, что весенний лед – капкан для вступившего на него!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688FFC-5475-4C0E-B22E-1102F314277F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21469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Особенно недопустимы игры на льду в период вскрытия рек. Прыгать с льдины на льдину, удаляться от берега очень опасно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688FFC-5475-4C0E-B22E-1102F314277F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27725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Во время паводка и ледохода опасно находиться на обрывистом берегу, так как быстрое течение воды подмывает и рушит его. 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688FFC-5475-4C0E-B22E-1102F314277F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5309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 Выходить в весенний период на отдаленные водоемы;</a:t>
            </a:r>
            <a:br>
              <a:rPr lang="ru-RU" dirty="0" smtClean="0"/>
            </a:br>
            <a:r>
              <a:rPr lang="ru-RU" dirty="0" smtClean="0"/>
              <a:t>- Переправляться через реку в период ледохода;</a:t>
            </a:r>
            <a:br>
              <a:rPr lang="ru-RU" dirty="0" smtClean="0"/>
            </a:br>
            <a:r>
              <a:rPr lang="ru-RU" dirty="0" smtClean="0"/>
              <a:t>- Подходить близко к реке в местах затора льда, стоять на обрывистом берегу, подвергающемуся разливу и, следовательно, обвалу;</a:t>
            </a:r>
            <a:br>
              <a:rPr lang="ru-RU" dirty="0" smtClean="0"/>
            </a:br>
            <a:r>
              <a:rPr lang="ru-RU" dirty="0" smtClean="0"/>
              <a:t>- Собираться на мостах, плотинах и запрудах;</a:t>
            </a:r>
            <a:br>
              <a:rPr lang="ru-RU" dirty="0" smtClean="0"/>
            </a:br>
            <a:r>
              <a:rPr lang="ru-RU" dirty="0" smtClean="0"/>
              <a:t>- Приближаться к ледяным заторам, отталкивать льдины от берегов, измерять глубину реки или любого водоема, ходить по льдинам и кататься на них (нередко дети используют всевозможные плавающие средства и бесхозные лодки, чтобы покататься по первой воде). </a:t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688FFC-5475-4C0E-B22E-1102F314277F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37040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Не выходите на лед во время весеннего паводка.</a:t>
            </a:r>
            <a:br>
              <a:rPr lang="ru-RU" dirty="0" smtClean="0"/>
            </a:br>
            <a:r>
              <a:rPr lang="ru-RU" dirty="0" smtClean="0"/>
              <a:t>Не катайтесь на самодельных плотах, досках, бревнах и плавающих льдинах.</a:t>
            </a:r>
            <a:br>
              <a:rPr lang="ru-RU" dirty="0" smtClean="0"/>
            </a:br>
            <a:r>
              <a:rPr lang="ru-RU" dirty="0" smtClean="0"/>
              <a:t>Не прыгайте с одной льдины на другую.</a:t>
            </a:r>
            <a:br>
              <a:rPr lang="ru-RU" dirty="0" smtClean="0"/>
            </a:br>
            <a:r>
              <a:rPr lang="ru-RU" dirty="0" smtClean="0"/>
              <a:t>Не стойте на обрывистых и подмытых берегах - они могут обвалиться.</a:t>
            </a:r>
            <a:br>
              <a:rPr lang="ru-RU" dirty="0" smtClean="0"/>
            </a:br>
            <a:r>
              <a:rPr lang="ru-RU" dirty="0" smtClean="0"/>
              <a:t>Когда вы наблюдаете за ледоходом с моста, набережной причала, нельзя перегибаться через перила и другие ограждения.</a:t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688FFC-5475-4C0E-B22E-1102F314277F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48799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05620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3534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87578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974919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8978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591284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71819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80147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2433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63228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9336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736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6361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50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77583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86306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6563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67157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4C71EC6-210F-42DE-9C53-41977AD35B3D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811809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  <p:sldLayoutId id="2147483740" r:id="rId12"/>
    <p:sldLayoutId id="2147483741" r:id="rId13"/>
    <p:sldLayoutId id="2147483742" r:id="rId14"/>
    <p:sldLayoutId id="2147483743" r:id="rId15"/>
    <p:sldLayoutId id="2147483744" r:id="rId16"/>
    <p:sldLayoutId id="2147483745" r:id="rId17"/>
    <p:sldLayoutId id="2147483746" r:id="rId18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 ?><Relationships xmlns="http://schemas.openxmlformats.org/package/2006/relationships"><Relationship Id="rId3" Target="../media/image7.jpeg" Type="http://schemas.openxmlformats.org/officeDocument/2006/relationships/image"/><Relationship Id="rId2" Target="../notesSlides/notesSlide6.xml" Type="http://schemas.openxmlformats.org/officeDocument/2006/relationships/notesSlide"/><Relationship Id="rId1" Target="../slideLayouts/slideLayout3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3" Target="../media/image8.jpeg" Type="http://schemas.openxmlformats.org/officeDocument/2006/relationships/image"/><Relationship Id="rId2" Target="../notesSlides/notesSlide7.xml" Type="http://schemas.openxmlformats.org/officeDocument/2006/relationships/notesSlide"/><Relationship Id="rId1" Target="../slideLayouts/slideLayout3.xml" Type="http://schemas.openxmlformats.org/officeDocument/2006/relationships/slideLayout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680" y="260648"/>
            <a:ext cx="5637010" cy="882119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/>
              <a:t>Правила безопасности на льду весной</a:t>
            </a:r>
            <a:endParaRPr lang="ru-RU" sz="24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1173797"/>
            <a:ext cx="7143750" cy="5362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4325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през весна\0009-005-Bezopasnoe-povedenie-na-zamjorzshikh-vodojomakh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4692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052736"/>
            <a:ext cx="9163547" cy="5116314"/>
          </a:xfrm>
        </p:spPr>
      </p:pic>
    </p:spTree>
    <p:extLst>
      <p:ext uri="{BB962C8B-B14F-4D97-AF65-F5344CB8AC3E}">
        <p14:creationId xmlns:p14="http://schemas.microsoft.com/office/powerpoint/2010/main" val="3802501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2576" y="404664"/>
            <a:ext cx="10710073" cy="6126162"/>
          </a:xfrm>
        </p:spPr>
      </p:pic>
    </p:spTree>
    <p:extLst>
      <p:ext uri="{BB962C8B-B14F-4D97-AF65-F5344CB8AC3E}">
        <p14:creationId xmlns:p14="http://schemas.microsoft.com/office/powerpoint/2010/main" val="3576195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Объект 9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052736"/>
            <a:ext cx="6736920" cy="5052690"/>
          </a:xfrm>
        </p:spPr>
      </p:pic>
    </p:spTree>
    <p:extLst>
      <p:ext uri="{BB962C8B-B14F-4D97-AF65-F5344CB8AC3E}">
        <p14:creationId xmlns:p14="http://schemas.microsoft.com/office/powerpoint/2010/main" val="3648109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през весна\stixi-dlya-detej-bezopasnost-na-ldu-3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07704" y="-675456"/>
            <a:ext cx="6005325" cy="8661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9380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2081168"/>
          </a:xfrm>
        </p:spPr>
        <p:txBody>
          <a:bodyPr/>
          <a:lstStyle/>
          <a:p>
            <a:pPr algn="l"/>
            <a:r>
              <a:rPr lang="ru-RU" sz="20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2000" dirty="0">
                <a:effectLst/>
                <a:latin typeface="Calibri"/>
                <a:ea typeface="Calibri"/>
                <a:cs typeface="Times New Roman"/>
              </a:rPr>
            </a:br>
            <a:endParaRPr lang="ru-RU" sz="2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16813"/>
            <a:ext cx="6358607" cy="6358607"/>
          </a:xfrm>
        </p:spPr>
      </p:pic>
    </p:spTree>
    <p:extLst>
      <p:ext uri="{BB962C8B-B14F-4D97-AF65-F5344CB8AC3E}">
        <p14:creationId xmlns:p14="http://schemas.microsoft.com/office/powerpoint/2010/main" val="1795089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691680" y="764704"/>
            <a:ext cx="5966666" cy="53627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latin typeface="Calibri"/>
                <a:ea typeface="Calibri"/>
                <a:cs typeface="Times New Roman"/>
              </a:rPr>
              <a:t>ЗАПРЕЩАЕТСЯ: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755576" y="1484784"/>
            <a:ext cx="7704856" cy="4320480"/>
          </a:xfrm>
        </p:spPr>
        <p:txBody>
          <a:bodyPr>
            <a:noAutofit/>
          </a:bodyPr>
          <a:lstStyle/>
          <a:p>
            <a:pPr algn="l"/>
            <a:r>
              <a:rPr lang="ru-RU" b="1" dirty="0">
                <a:latin typeface="Calibri"/>
                <a:ea typeface="Calibri"/>
                <a:cs typeface="Times New Roman"/>
              </a:rPr>
              <a:t> </a:t>
            </a:r>
            <a:endParaRPr lang="ru-RU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1680" y="1988840"/>
            <a:ext cx="6038403" cy="4159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6901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424936" cy="1224136"/>
          </a:xfrm>
        </p:spPr>
        <p:txBody>
          <a:bodyPr/>
          <a:lstStyle/>
          <a:p>
            <a:pPr algn="ctr"/>
            <a:r>
              <a:rPr lang="ru-RU" dirty="0" smtClean="0"/>
              <a:t>Правила поведения на льду весной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7584" y="2204864"/>
            <a:ext cx="7632848" cy="4104456"/>
          </a:xfrm>
        </p:spPr>
        <p:txBody>
          <a:bodyPr>
            <a:noAutofit/>
          </a:bodyPr>
          <a:lstStyle/>
          <a:p>
            <a:pPr algn="l">
              <a:lnSpc>
                <a:spcPct val="115000"/>
              </a:lnSpc>
              <a:spcAft>
                <a:spcPts val="1000"/>
              </a:spcAft>
            </a:pPr>
            <a:endParaRPr lang="ru-RU" sz="24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3648" y="2204864"/>
            <a:ext cx="6732240" cy="4726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0935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User\Desktop\през весна\stixi-dlya-detej-bezopasnost-na-ldu-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340768"/>
            <a:ext cx="7272808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351748" y="197349"/>
            <a:ext cx="6512511" cy="1143000"/>
          </a:xfrm>
        </p:spPr>
        <p:txBody>
          <a:bodyPr/>
          <a:lstStyle/>
          <a:p>
            <a:pPr algn="ctr"/>
            <a:r>
              <a:rPr lang="ru-RU" dirty="0" smtClean="0"/>
              <a:t>Опиши ситуацию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1143000" y="4005064"/>
            <a:ext cx="116632" cy="201176"/>
          </a:xfrm>
        </p:spPr>
        <p:txBody>
          <a:bodyPr>
            <a:normAutofit fontScale="40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3933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TM02900771[[fn=Сектор]]</Template>
  <TotalTime>52</TotalTime>
  <Words>167</Words>
  <Application>Microsoft Office PowerPoint</Application>
  <PresentationFormat>Экран (4:3)</PresentationFormat>
  <Paragraphs>20</Paragraphs>
  <Slides>10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Calibri</vt:lpstr>
      <vt:lpstr>Century Gothic</vt:lpstr>
      <vt:lpstr>Times New Roman</vt:lpstr>
      <vt:lpstr>Wingdings 3</vt:lpstr>
      <vt:lpstr>Сектор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ЗАПРЕЩАЕТСЯ:</vt:lpstr>
      <vt:lpstr>Правила поведения на льду весной</vt:lpstr>
      <vt:lpstr>Опиши ситуацию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Осторожно, весна!</dc:title>
  <dc:creator>User</dc:creator>
  <cp:lastModifiedBy>Анастасия Махлина</cp:lastModifiedBy>
  <cp:revision>8</cp:revision>
  <dcterms:created xsi:type="dcterms:W3CDTF">2014-04-10T16:45:16Z</dcterms:created>
  <dcterms:modified xsi:type="dcterms:W3CDTF">2022-04-20T13:35:39Z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611860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S9.1.4</vt:lpwstr>
  </property>
</Properties>
</file>