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8" autoAdjust="0"/>
    <p:restoredTop sz="94718" autoAdjust="0"/>
  </p:normalViewPr>
  <p:slideViewPr>
    <p:cSldViewPr>
      <p:cViewPr varScale="1">
        <p:scale>
          <a:sx n="58" d="100"/>
          <a:sy n="58" d="100"/>
        </p:scale>
        <p:origin x="-8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C4F217-A8A3-4CF6-8120-0C1F5D35230E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7F3F39-837A-4FB9-9772-EF6D1E686B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571612"/>
            <a:ext cx="2160240" cy="1823809"/>
          </a:xfrm>
          <a:prstGeom prst="rect">
            <a:avLst/>
          </a:prstGeom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1785926"/>
            <a:ext cx="2088232" cy="17401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286676" cy="1802631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НУЖНАЯ И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ВАЖНАЯ 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6021288"/>
            <a:ext cx="4216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воспитатель  </a:t>
            </a:r>
            <a:r>
              <a:rPr lang="ru-RU" dirty="0" err="1" smtClean="0"/>
              <a:t>Колцун</a:t>
            </a:r>
            <a:r>
              <a:rPr lang="ru-RU" dirty="0" smtClean="0"/>
              <a:t> И.В.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l"/>
            <a:endParaRPr lang="ru-RU" sz="6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400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 формировать и систематизировать знания детей о воде, о её назначении, для чего её используют.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6400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-Познакомить детей со свойствами воды (по вкусу, цвету, запаху).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-Формировать познавательный интерес к природе, развивать наблюдательность. 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-Развивать умение отгадывать загадки.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-Развивать логическое мышление, память, внимание, разговорную речь.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-Активизировать мыслительную деятельность при проведении опытов.</a:t>
            </a:r>
          </a:p>
          <a:p>
            <a:pPr algn="l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-Воспитывать интерес к окружающему миру, любознательность, бережное отношение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/>
              <a:t>воде.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 АМО ГО «Сыктывкар»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№ 1» г. Сыктывкара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блако 15"/>
          <p:cNvSpPr/>
          <p:nvPr/>
        </p:nvSpPr>
        <p:spPr>
          <a:xfrm>
            <a:off x="6372200" y="2132856"/>
            <a:ext cx="2592288" cy="21602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0" y="2204864"/>
            <a:ext cx="4067944" cy="22322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72400" cy="1008112"/>
          </a:xfrm>
        </p:spPr>
        <p:txBody>
          <a:bodyPr/>
          <a:lstStyle/>
          <a:p>
            <a:r>
              <a:rPr lang="ru-RU" sz="4400" dirty="0" smtClean="0"/>
              <a:t>Наша большая планета Земля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2961528" cy="1509712"/>
          </a:xfrm>
        </p:spPr>
        <p:txBody>
          <a:bodyPr/>
          <a:lstStyle/>
          <a:p>
            <a:pPr algn="ctr"/>
            <a:r>
              <a:rPr lang="ru-RU" dirty="0" smtClean="0"/>
              <a:t>Земля, планета на которой мы живем, на 70% состоит из воды</a:t>
            </a:r>
            <a:endParaRPr lang="ru-RU" dirty="0"/>
          </a:p>
        </p:txBody>
      </p:sp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05064"/>
            <a:ext cx="3672408" cy="2304256"/>
          </a:xfrm>
          <a:prstGeom prst="rect">
            <a:avLst/>
          </a:prstGeom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628800"/>
            <a:ext cx="2304256" cy="23042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8224" y="2348880"/>
            <a:ext cx="20162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Вода источник жизни на планете Земля</a:t>
            </a:r>
            <a:endParaRPr lang="ru-RU" sz="2200" dirty="0"/>
          </a:p>
        </p:txBody>
      </p:sp>
      <p:sp>
        <p:nvSpPr>
          <p:cNvPr id="17" name="Облако 16"/>
          <p:cNvSpPr/>
          <p:nvPr/>
        </p:nvSpPr>
        <p:spPr>
          <a:xfrm>
            <a:off x="3635896" y="4149080"/>
            <a:ext cx="3240360" cy="2376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Без воды  высыхает и становиться безжизненной Земля</a:t>
            </a:r>
            <a:endParaRPr lang="ru-RU" sz="2200" dirty="0"/>
          </a:p>
        </p:txBody>
      </p:sp>
      <p:pic>
        <p:nvPicPr>
          <p:cNvPr id="19" name="Рисунок 18" descr="images (2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4293096"/>
            <a:ext cx="2376264" cy="2016224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лако 9"/>
          <p:cNvSpPr/>
          <p:nvPr/>
        </p:nvSpPr>
        <p:spPr>
          <a:xfrm>
            <a:off x="3491880" y="1916832"/>
            <a:ext cx="2304256" cy="129614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128792" cy="1368152"/>
          </a:xfrm>
        </p:spPr>
        <p:txBody>
          <a:bodyPr/>
          <a:lstStyle/>
          <a:p>
            <a:pPr algn="ctr"/>
            <a:r>
              <a:rPr lang="ru-RU" sz="4800" dirty="0" smtClean="0"/>
              <a:t>Где мы можем встреть воду?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91880" y="2132856"/>
            <a:ext cx="2313456" cy="864096"/>
          </a:xfrm>
        </p:spPr>
        <p:txBody>
          <a:bodyPr/>
          <a:lstStyle/>
          <a:p>
            <a:pPr algn="ctr"/>
            <a:r>
              <a:rPr lang="ru-RU" dirty="0" smtClean="0"/>
              <a:t>Океаны, моря, реки, озера</a:t>
            </a:r>
            <a:endParaRPr lang="ru-RU" dirty="0"/>
          </a:p>
        </p:txBody>
      </p:sp>
      <p:pic>
        <p:nvPicPr>
          <p:cNvPr id="5" name="Рисунок 4" descr="images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700808"/>
            <a:ext cx="2495550" cy="1828800"/>
          </a:xfrm>
          <a:prstGeom prst="rect">
            <a:avLst/>
          </a:prstGeom>
        </p:spPr>
      </p:pic>
      <p:pic>
        <p:nvPicPr>
          <p:cNvPr id="6" name="Рисунок 5" descr="загруженное 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212976"/>
            <a:ext cx="2466975" cy="1847850"/>
          </a:xfrm>
          <a:prstGeom prst="rect">
            <a:avLst/>
          </a:prstGeom>
        </p:spPr>
      </p:pic>
      <p:pic>
        <p:nvPicPr>
          <p:cNvPr id="7" name="Рисунок 6" descr="загруженное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1556792"/>
            <a:ext cx="2466975" cy="1847850"/>
          </a:xfrm>
          <a:prstGeom prst="rect">
            <a:avLst/>
          </a:prstGeom>
        </p:spPr>
      </p:pic>
      <p:pic>
        <p:nvPicPr>
          <p:cNvPr id="8" name="Рисунок 7" descr="images (1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4797152"/>
            <a:ext cx="2502024" cy="1876518"/>
          </a:xfrm>
          <a:prstGeom prst="rect">
            <a:avLst/>
          </a:prstGeom>
        </p:spPr>
      </p:pic>
      <p:pic>
        <p:nvPicPr>
          <p:cNvPr id="9" name="Рисунок 8" descr="загруженное (1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4797152"/>
            <a:ext cx="2505075" cy="18288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987824" y="1484784"/>
            <a:ext cx="3456384" cy="23042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772400" cy="648072"/>
          </a:xfrm>
        </p:spPr>
        <p:txBody>
          <a:bodyPr/>
          <a:lstStyle/>
          <a:p>
            <a:pPr algn="ctr"/>
            <a:r>
              <a:rPr lang="ru-RU" dirty="0" smtClean="0"/>
              <a:t>Кому нужна вода?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9912" y="1772816"/>
            <a:ext cx="2241448" cy="1656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Вода нужна всем и человеку ,и животным, и птицам, и рыбам, и растениям, без неё они погибнут</a:t>
            </a:r>
            <a:endParaRPr lang="ru-RU" dirty="0"/>
          </a:p>
        </p:txBody>
      </p:sp>
      <p:pic>
        <p:nvPicPr>
          <p:cNvPr id="5" name="Рисунок 4" descr="images (4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72816"/>
            <a:ext cx="2619375" cy="1743075"/>
          </a:xfrm>
          <a:prstGeom prst="rect">
            <a:avLst/>
          </a:prstGeom>
        </p:spPr>
      </p:pic>
      <p:pic>
        <p:nvPicPr>
          <p:cNvPr id="6" name="Рисунок 5" descr="images (4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3429000"/>
            <a:ext cx="2466975" cy="1847850"/>
          </a:xfrm>
          <a:prstGeom prst="rect">
            <a:avLst/>
          </a:prstGeom>
        </p:spPr>
      </p:pic>
      <p:pic>
        <p:nvPicPr>
          <p:cNvPr id="7" name="Рисунок 6" descr="загруженное (1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4725144"/>
            <a:ext cx="2733675" cy="1676400"/>
          </a:xfrm>
          <a:prstGeom prst="rect">
            <a:avLst/>
          </a:prstGeom>
        </p:spPr>
      </p:pic>
      <p:pic>
        <p:nvPicPr>
          <p:cNvPr id="8" name="Рисунок 7" descr="images (48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87738" y="1772816"/>
            <a:ext cx="2426304" cy="1512168"/>
          </a:xfrm>
          <a:prstGeom prst="rect">
            <a:avLst/>
          </a:prstGeom>
        </p:spPr>
      </p:pic>
      <p:pic>
        <p:nvPicPr>
          <p:cNvPr id="9" name="Рисунок 8" descr="загруженное (1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3356992"/>
            <a:ext cx="2319721" cy="1728192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627784" y="1772816"/>
            <a:ext cx="3960440" cy="23042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Зачем нужна вода человеку?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75856" y="2204864"/>
            <a:ext cx="2736304" cy="14444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Вода нужна человеку каждый день: чтоб пить, готовить пищу, умываться, мыться, стираться, убираться.</a:t>
            </a:r>
            <a:endParaRPr lang="ru-RU" dirty="0"/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1944217" cy="1664185"/>
          </a:xfrm>
          <a:prstGeom prst="rect">
            <a:avLst/>
          </a:prstGeom>
        </p:spPr>
      </p:pic>
      <p:pic>
        <p:nvPicPr>
          <p:cNvPr id="6" name="Рисунок 5" descr="images (2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924944"/>
            <a:ext cx="1893127" cy="1425327"/>
          </a:xfrm>
          <a:prstGeom prst="rect">
            <a:avLst/>
          </a:prstGeom>
        </p:spPr>
      </p:pic>
      <p:pic>
        <p:nvPicPr>
          <p:cNvPr id="8" name="Рисунок 7" descr="загруженное (1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1484784"/>
            <a:ext cx="2388705" cy="1728192"/>
          </a:xfrm>
          <a:prstGeom prst="rect">
            <a:avLst/>
          </a:prstGeom>
        </p:spPr>
      </p:pic>
      <p:pic>
        <p:nvPicPr>
          <p:cNvPr id="9" name="Рисунок 8" descr="загруженное (1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4869160"/>
            <a:ext cx="2471743" cy="1728192"/>
          </a:xfrm>
          <a:prstGeom prst="rect">
            <a:avLst/>
          </a:prstGeom>
        </p:spPr>
      </p:pic>
      <p:pic>
        <p:nvPicPr>
          <p:cNvPr id="10" name="Рисунок 9" descr="загруженное (18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4077072"/>
            <a:ext cx="1944216" cy="1872208"/>
          </a:xfrm>
          <a:prstGeom prst="rect">
            <a:avLst/>
          </a:prstGeom>
        </p:spPr>
      </p:pic>
      <p:pic>
        <p:nvPicPr>
          <p:cNvPr id="11" name="Рисунок 10" descr="images (27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6256" y="3212976"/>
            <a:ext cx="1995067" cy="1728192"/>
          </a:xfrm>
          <a:prstGeom prst="rect">
            <a:avLst/>
          </a:prstGeom>
        </p:spPr>
      </p:pic>
      <p:pic>
        <p:nvPicPr>
          <p:cNvPr id="12" name="Рисунок 11" descr="images (53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08104" y="4850399"/>
            <a:ext cx="2414017" cy="1785078"/>
          </a:xfrm>
          <a:prstGeom prst="rect">
            <a:avLst/>
          </a:prstGeom>
        </p:spPr>
      </p:pic>
      <p:pic>
        <p:nvPicPr>
          <p:cNvPr id="13" name="Рисунок 12" descr="images (58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95936" y="3717032"/>
            <a:ext cx="2301303" cy="1517526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загруженное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2132856"/>
            <a:ext cx="2043311" cy="1359731"/>
          </a:xfrm>
          <a:prstGeom prst="rect">
            <a:avLst/>
          </a:prstGeom>
        </p:spPr>
      </p:pic>
      <p:pic>
        <p:nvPicPr>
          <p:cNvPr id="19" name="Рисунок 18" descr="images (3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556792"/>
            <a:ext cx="1848612" cy="1368152"/>
          </a:xfrm>
          <a:prstGeom prst="rect">
            <a:avLst/>
          </a:prstGeom>
        </p:spPr>
      </p:pic>
      <p:sp>
        <p:nvSpPr>
          <p:cNvPr id="23" name="Облако 22"/>
          <p:cNvSpPr/>
          <p:nvPr/>
        </p:nvSpPr>
        <p:spPr>
          <a:xfrm>
            <a:off x="3635896" y="5877272"/>
            <a:ext cx="2448272" cy="9807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images (3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653136"/>
            <a:ext cx="1826729" cy="1584176"/>
          </a:xfrm>
          <a:prstGeom prst="rect">
            <a:avLst/>
          </a:prstGeom>
        </p:spPr>
      </p:pic>
      <p:pic>
        <p:nvPicPr>
          <p:cNvPr id="20" name="Рисунок 19" descr="images (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20" y="5229200"/>
            <a:ext cx="1826553" cy="1368152"/>
          </a:xfrm>
          <a:prstGeom prst="rect">
            <a:avLst/>
          </a:prstGeom>
        </p:spPr>
      </p:pic>
      <p:sp>
        <p:nvSpPr>
          <p:cNvPr id="10" name="Облако 9"/>
          <p:cNvSpPr/>
          <p:nvPr/>
        </p:nvSpPr>
        <p:spPr>
          <a:xfrm>
            <a:off x="6516216" y="3645024"/>
            <a:ext cx="2267744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4716016" y="3212976"/>
            <a:ext cx="2592288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843808" y="2708920"/>
            <a:ext cx="2736304" cy="8640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539552" y="1556792"/>
            <a:ext cx="2520280" cy="2376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764288" cy="720080"/>
          </a:xfrm>
        </p:spPr>
        <p:txBody>
          <a:bodyPr/>
          <a:lstStyle/>
          <a:p>
            <a:r>
              <a:rPr lang="ru-RU" dirty="0" smtClean="0"/>
              <a:t> Какой бывает вода?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916832"/>
            <a:ext cx="2169440" cy="15097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 Вода очень любит играть в прятки! Как вы думаете, где она может прятаться?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29249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Лёд – это вода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3356992"/>
            <a:ext cx="1769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 – это вода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3789040"/>
            <a:ext cx="168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 – это вода</a:t>
            </a:r>
            <a:endParaRPr lang="ru-RU" dirty="0"/>
          </a:p>
        </p:txBody>
      </p:sp>
      <p:pic>
        <p:nvPicPr>
          <p:cNvPr id="15" name="Рисунок 14" descr="images (4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3356992"/>
            <a:ext cx="2538612" cy="1901508"/>
          </a:xfrm>
          <a:prstGeom prst="rect">
            <a:avLst/>
          </a:prstGeom>
        </p:spPr>
      </p:pic>
      <p:pic>
        <p:nvPicPr>
          <p:cNvPr id="16" name="Рисунок 15" descr="images (38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3861048"/>
            <a:ext cx="2667637" cy="1998152"/>
          </a:xfrm>
          <a:prstGeom prst="rect">
            <a:avLst/>
          </a:prstGeom>
        </p:spPr>
      </p:pic>
      <p:pic>
        <p:nvPicPr>
          <p:cNvPr id="17" name="Рисунок 16" descr="загруженное (6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24128" y="4365104"/>
            <a:ext cx="3073724" cy="2232248"/>
          </a:xfrm>
          <a:prstGeom prst="rect">
            <a:avLst/>
          </a:prstGeom>
        </p:spPr>
      </p:pic>
      <p:pic>
        <p:nvPicPr>
          <p:cNvPr id="21" name="Рисунок 20" descr="images (19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59832" y="1340768"/>
            <a:ext cx="1944216" cy="108876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51920" y="594928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Облака и тучи – это вода</a:t>
            </a: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блако 22"/>
          <p:cNvSpPr/>
          <p:nvPr/>
        </p:nvSpPr>
        <p:spPr>
          <a:xfrm>
            <a:off x="6660232" y="6093296"/>
            <a:ext cx="1296144" cy="5760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3635896" y="4293096"/>
            <a:ext cx="1872208" cy="4320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1187624" y="6093296"/>
            <a:ext cx="1224136" cy="4320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лако 16"/>
          <p:cNvSpPr/>
          <p:nvPr/>
        </p:nvSpPr>
        <p:spPr>
          <a:xfrm>
            <a:off x="6444208" y="3501008"/>
            <a:ext cx="1440160" cy="5040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3635896" y="1556792"/>
            <a:ext cx="1440160" cy="4320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1187624" y="3501008"/>
            <a:ext cx="1296144" cy="4320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620688"/>
            <a:ext cx="4032448" cy="741768"/>
          </a:xfrm>
        </p:spPr>
        <p:txBody>
          <a:bodyPr/>
          <a:lstStyle/>
          <a:p>
            <a:r>
              <a:rPr lang="ru-RU" dirty="0" smtClean="0"/>
              <a:t>Это все вода</a:t>
            </a:r>
            <a:endParaRPr lang="ru-RU" dirty="0"/>
          </a:p>
        </p:txBody>
      </p:sp>
      <p:pic>
        <p:nvPicPr>
          <p:cNvPr id="5" name="Рисунок 4" descr="загруженное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556792"/>
            <a:ext cx="2552700" cy="1790700"/>
          </a:xfrm>
          <a:prstGeom prst="rect">
            <a:avLst/>
          </a:prstGeom>
        </p:spPr>
      </p:pic>
      <p:pic>
        <p:nvPicPr>
          <p:cNvPr id="6" name="Рисунок 5" descr="images (4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725144"/>
            <a:ext cx="2736304" cy="1824202"/>
          </a:xfrm>
          <a:prstGeom prst="rect">
            <a:avLst/>
          </a:prstGeom>
        </p:spPr>
      </p:pic>
      <p:pic>
        <p:nvPicPr>
          <p:cNvPr id="7" name="Рисунок 6" descr="загруженное (2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21088"/>
            <a:ext cx="2466975" cy="1857375"/>
          </a:xfrm>
          <a:prstGeom prst="rect">
            <a:avLst/>
          </a:prstGeom>
        </p:spPr>
      </p:pic>
      <p:pic>
        <p:nvPicPr>
          <p:cNvPr id="8" name="Рисунок 7" descr="загруженное (2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149080"/>
            <a:ext cx="2466975" cy="1847850"/>
          </a:xfrm>
          <a:prstGeom prst="rect">
            <a:avLst/>
          </a:prstGeom>
        </p:spPr>
      </p:pic>
      <p:pic>
        <p:nvPicPr>
          <p:cNvPr id="9" name="Рисунок 8" descr="загруженное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132856"/>
            <a:ext cx="2619375" cy="1743075"/>
          </a:xfrm>
          <a:prstGeom prst="rect">
            <a:avLst/>
          </a:prstGeom>
        </p:spPr>
      </p:pic>
      <p:pic>
        <p:nvPicPr>
          <p:cNvPr id="10" name="Рисунок 9" descr="images (7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556792"/>
            <a:ext cx="2466975" cy="1847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03648" y="3501008"/>
            <a:ext cx="82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Туман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8" y="1556792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Иней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660232" y="3573016"/>
            <a:ext cx="86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Дождь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475656" y="609329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1564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Облака, тучи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948264" y="6165304"/>
            <a:ext cx="65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6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8136904" cy="48269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892480" cy="672104"/>
          </a:xfrm>
        </p:spPr>
        <p:txBody>
          <a:bodyPr/>
          <a:lstStyle/>
          <a:p>
            <a:pPr algn="ctr"/>
            <a:r>
              <a:rPr lang="ru-RU" sz="4800" spc="-150" dirty="0" smtClean="0"/>
              <a:t>Почему</a:t>
            </a:r>
            <a:r>
              <a:rPr lang="ru-RU" sz="4800" dirty="0" smtClean="0"/>
              <a:t> вода не </a:t>
            </a:r>
            <a:r>
              <a:rPr lang="ru-RU" sz="4800" spc="-300" dirty="0" smtClean="0"/>
              <a:t>заканчивается</a:t>
            </a:r>
            <a:r>
              <a:rPr lang="ru-RU" spc="-300" dirty="0" smtClean="0"/>
              <a:t>?</a:t>
            </a:r>
            <a:endParaRPr lang="ru-RU" spc="-30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1196752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Круговорот воды в природе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s (5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00808"/>
            <a:ext cx="2448272" cy="1836204"/>
          </a:xfrm>
          <a:prstGeom prst="rect">
            <a:avLst/>
          </a:prstGeom>
        </p:spPr>
      </p:pic>
      <p:pic>
        <p:nvPicPr>
          <p:cNvPr id="10" name="Рисунок 9" descr="загруженное (2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3861048"/>
            <a:ext cx="2324100" cy="1962150"/>
          </a:xfrm>
          <a:prstGeom prst="rect">
            <a:avLst/>
          </a:prstGeom>
        </p:spPr>
      </p:pic>
      <p:pic>
        <p:nvPicPr>
          <p:cNvPr id="9" name="Рисунок 8" descr="images (7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1844824"/>
            <a:ext cx="2466975" cy="1847850"/>
          </a:xfrm>
          <a:prstGeom prst="rect">
            <a:avLst/>
          </a:prstGeom>
        </p:spPr>
      </p:pic>
      <p:pic>
        <p:nvPicPr>
          <p:cNvPr id="7" name="Рисунок 6" descr="images (7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8589" y="3717032"/>
            <a:ext cx="2352513" cy="1872208"/>
          </a:xfrm>
          <a:prstGeom prst="rect">
            <a:avLst/>
          </a:prstGeom>
        </p:spPr>
      </p:pic>
      <p:sp>
        <p:nvSpPr>
          <p:cNvPr id="4" name="Облако 3"/>
          <p:cNvSpPr/>
          <p:nvPr/>
        </p:nvSpPr>
        <p:spPr>
          <a:xfrm>
            <a:off x="2267744" y="1988840"/>
            <a:ext cx="4608512" cy="38884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362456"/>
          </a:xfrm>
        </p:spPr>
        <p:txBody>
          <a:bodyPr/>
          <a:lstStyle/>
          <a:p>
            <a:r>
              <a:rPr lang="ru-RU" dirty="0" smtClean="0"/>
              <a:t>Любите и берегите воду!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2492896"/>
            <a:ext cx="2889520" cy="180445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8000" dirty="0" smtClean="0"/>
              <a:t>Запомни навсегда:</a:t>
            </a:r>
          </a:p>
          <a:p>
            <a:pPr algn="ctr"/>
            <a:r>
              <a:rPr lang="ru-RU" sz="8000" dirty="0" smtClean="0"/>
              <a:t>Символ жизни на Земле – вода!</a:t>
            </a:r>
          </a:p>
          <a:p>
            <a:pPr algn="ctr"/>
            <a:r>
              <a:rPr lang="ru-RU" sz="8000" dirty="0" smtClean="0"/>
              <a:t>Экономь ее и береги, -</a:t>
            </a:r>
          </a:p>
          <a:p>
            <a:pPr algn="ctr"/>
            <a:r>
              <a:rPr lang="ru-RU" sz="8000" dirty="0" smtClean="0"/>
              <a:t>Мы ведь на планете не одни!</a:t>
            </a:r>
          </a:p>
          <a:p>
            <a:pPr algn="ctr"/>
            <a:r>
              <a:rPr lang="ru-RU" sz="8000" dirty="0" smtClean="0"/>
              <a:t>Воду попусту не лей.</a:t>
            </a:r>
          </a:p>
          <a:p>
            <a:pPr algn="ctr"/>
            <a:r>
              <a:rPr lang="ru-RU" sz="8000" dirty="0" smtClean="0"/>
              <a:t>Дорожить водой умей!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6" name="Рисунок 5" descr="images (75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7904" y="4941168"/>
            <a:ext cx="2001642" cy="1664556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227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НУЖНАЯ И  ВАЖНАЯ ВОДА</vt:lpstr>
      <vt:lpstr>Наша большая планета Земля</vt:lpstr>
      <vt:lpstr>Где мы можем встреть воду?</vt:lpstr>
      <vt:lpstr>Кому нужна вода?</vt:lpstr>
      <vt:lpstr>Зачем нужна вода человеку?</vt:lpstr>
      <vt:lpstr> Какой бывает вода?</vt:lpstr>
      <vt:lpstr>Это все вода</vt:lpstr>
      <vt:lpstr>Почему вода не заканчивается?</vt:lpstr>
      <vt:lpstr>Любите и берегите воду!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НУЖНАЯ И ВАЖНАЯ ВОДА</dc:title>
  <dc:creator>PC</dc:creator>
  <cp:lastModifiedBy>admin</cp:lastModifiedBy>
  <cp:revision>25</cp:revision>
  <dcterms:created xsi:type="dcterms:W3CDTF">2014-03-10T10:45:51Z</dcterms:created>
  <dcterms:modified xsi:type="dcterms:W3CDTF">2022-04-20T19:15:36Z</dcterms:modified>
</cp:coreProperties>
</file>