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57" r:id="rId9"/>
    <p:sldId id="259" r:id="rId10"/>
    <p:sldId id="25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064BE1-5078-4811-9B66-AAC7E22C6EFF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0DC312-56D7-4FF3-B313-1C8BF534646D}">
      <dgm:prSet phldrT="[Текст]" phldr="1"/>
      <dgm:spPr/>
      <dgm:t>
        <a:bodyPr/>
        <a:lstStyle/>
        <a:p>
          <a:endParaRPr lang="ru-RU"/>
        </a:p>
      </dgm:t>
    </dgm:pt>
    <dgm:pt modelId="{A1C0CE4C-B4AF-432C-9D99-5545CC9E9054}" type="parTrans" cxnId="{7A67D33F-8A07-4AB9-B61C-FFAD4A5A38AD}">
      <dgm:prSet/>
      <dgm:spPr/>
      <dgm:t>
        <a:bodyPr/>
        <a:lstStyle/>
        <a:p>
          <a:endParaRPr lang="ru-RU"/>
        </a:p>
      </dgm:t>
    </dgm:pt>
    <dgm:pt modelId="{0BA794D8-BE0A-4AE1-AB8E-7F953C4433D3}" type="sibTrans" cxnId="{7A67D33F-8A07-4AB9-B61C-FFAD4A5A38AD}">
      <dgm:prSet/>
      <dgm:spPr/>
      <dgm:t>
        <a:bodyPr/>
        <a:lstStyle/>
        <a:p>
          <a:endParaRPr lang="ru-RU"/>
        </a:p>
      </dgm:t>
    </dgm:pt>
    <dgm:pt modelId="{33BE1EFC-AB0F-4CAF-BAD3-77F0855D1D90}">
      <dgm:prSet phldrT="[Текст]" phldr="1"/>
      <dgm:spPr/>
      <dgm:t>
        <a:bodyPr/>
        <a:lstStyle/>
        <a:p>
          <a:endParaRPr lang="ru-RU"/>
        </a:p>
      </dgm:t>
    </dgm:pt>
    <dgm:pt modelId="{E4FF7818-0508-45AA-A37A-46062FB2995F}" type="parTrans" cxnId="{A663524F-552A-4AE6-BA8D-9651309FC0A7}">
      <dgm:prSet/>
      <dgm:spPr/>
      <dgm:t>
        <a:bodyPr/>
        <a:lstStyle/>
        <a:p>
          <a:endParaRPr lang="ru-RU"/>
        </a:p>
      </dgm:t>
    </dgm:pt>
    <dgm:pt modelId="{87C1098C-2D79-4F3B-A986-FB2B812BFB75}" type="sibTrans" cxnId="{A663524F-552A-4AE6-BA8D-9651309FC0A7}">
      <dgm:prSet/>
      <dgm:spPr/>
      <dgm:t>
        <a:bodyPr/>
        <a:lstStyle/>
        <a:p>
          <a:endParaRPr lang="ru-RU"/>
        </a:p>
      </dgm:t>
    </dgm:pt>
    <dgm:pt modelId="{7C12BA02-EFC7-4DBB-8492-AE05E25F4941}">
      <dgm:prSet phldrT="[Текст]" phldr="1"/>
      <dgm:spPr/>
      <dgm:t>
        <a:bodyPr/>
        <a:lstStyle/>
        <a:p>
          <a:endParaRPr lang="ru-RU"/>
        </a:p>
      </dgm:t>
    </dgm:pt>
    <dgm:pt modelId="{5727C98E-187C-470B-ACA9-BA532445D07B}" type="parTrans" cxnId="{7315D493-5A1A-4568-A219-4FE7CC35A362}">
      <dgm:prSet/>
      <dgm:spPr/>
      <dgm:t>
        <a:bodyPr/>
        <a:lstStyle/>
        <a:p>
          <a:endParaRPr lang="ru-RU"/>
        </a:p>
      </dgm:t>
    </dgm:pt>
    <dgm:pt modelId="{1438C772-B0DC-4E19-8D71-8F33662B9491}" type="sibTrans" cxnId="{7315D493-5A1A-4568-A219-4FE7CC35A362}">
      <dgm:prSet/>
      <dgm:spPr/>
      <dgm:t>
        <a:bodyPr/>
        <a:lstStyle/>
        <a:p>
          <a:endParaRPr lang="ru-RU"/>
        </a:p>
      </dgm:t>
    </dgm:pt>
    <dgm:pt modelId="{BE75565F-249C-4BB5-A69F-9E3B4932789F}">
      <dgm:prSet phldrT="[Текст]" phldr="1"/>
      <dgm:spPr/>
      <dgm:t>
        <a:bodyPr/>
        <a:lstStyle/>
        <a:p>
          <a:endParaRPr lang="ru-RU"/>
        </a:p>
      </dgm:t>
    </dgm:pt>
    <dgm:pt modelId="{C8861C04-C75C-4FB2-997B-14E0650472F1}" type="parTrans" cxnId="{14982628-A5AD-4EE0-84C2-410571B8635E}">
      <dgm:prSet/>
      <dgm:spPr/>
      <dgm:t>
        <a:bodyPr/>
        <a:lstStyle/>
        <a:p>
          <a:endParaRPr lang="ru-RU"/>
        </a:p>
      </dgm:t>
    </dgm:pt>
    <dgm:pt modelId="{3B614D5D-81DA-4537-B7A0-51082D5DC199}" type="sibTrans" cxnId="{14982628-A5AD-4EE0-84C2-410571B8635E}">
      <dgm:prSet/>
      <dgm:spPr/>
      <dgm:t>
        <a:bodyPr/>
        <a:lstStyle/>
        <a:p>
          <a:endParaRPr lang="ru-RU"/>
        </a:p>
      </dgm:t>
    </dgm:pt>
    <dgm:pt modelId="{58C97865-EF1B-4C67-BEE4-9ED48A70E7BD}" type="pres">
      <dgm:prSet presAssocID="{64064BE1-5078-4811-9B66-AAC7E22C6E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54871A-22D6-45AF-BDD3-0A1EC52E5761}" type="pres">
      <dgm:prSet presAssocID="{E60DC312-56D7-4FF3-B313-1C8BF534646D}" presName="compNode" presStyleCnt="0"/>
      <dgm:spPr/>
    </dgm:pt>
    <dgm:pt modelId="{6EE404FF-AA87-4F2B-9FC9-C50CC1B1B776}" type="pres">
      <dgm:prSet presAssocID="{E60DC312-56D7-4FF3-B313-1C8BF534646D}" presName="pictRect" presStyleLbl="node1" presStyleIdx="0" presStyleCnt="4" custScaleX="216253" custScaleY="191061" custLinFactNeighborX="-56165" custLinFactNeighborY="-1401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2BCE1EF-11C8-4F88-A7D6-CC08094051F3}" type="pres">
      <dgm:prSet presAssocID="{E60DC312-56D7-4FF3-B313-1C8BF534646D}" presName="textRec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B5F0C-0348-44D2-828D-7168F3869432}" type="pres">
      <dgm:prSet presAssocID="{0BA794D8-BE0A-4AE1-AB8E-7F953C4433D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B1EE90B-21EF-47ED-A714-688015195BE6}" type="pres">
      <dgm:prSet presAssocID="{33BE1EFC-AB0F-4CAF-BAD3-77F0855D1D90}" presName="compNode" presStyleCnt="0"/>
      <dgm:spPr/>
    </dgm:pt>
    <dgm:pt modelId="{655DBB4D-478E-44AE-9658-CD1C6A77FC17}" type="pres">
      <dgm:prSet presAssocID="{33BE1EFC-AB0F-4CAF-BAD3-77F0855D1D90}" presName="pictRect" presStyleLbl="node1" presStyleIdx="1" presStyleCnt="4" custScaleX="177591" custScaleY="18231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0CBB463-FAD7-4CA8-AF9E-E2AA9B1AF5D3}" type="pres">
      <dgm:prSet presAssocID="{33BE1EFC-AB0F-4CAF-BAD3-77F0855D1D90}" presName="textRec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62FEDF-5015-4838-AA67-E2609413F4C5}" type="pres">
      <dgm:prSet presAssocID="{87C1098C-2D79-4F3B-A986-FB2B812BFB7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50A8863-FA87-4784-B5E7-0B4F635E9DB8}" type="pres">
      <dgm:prSet presAssocID="{7C12BA02-EFC7-4DBB-8492-AE05E25F4941}" presName="compNode" presStyleCnt="0"/>
      <dgm:spPr/>
    </dgm:pt>
    <dgm:pt modelId="{EFEB2279-CE10-4554-BD39-1D105AFEBB52}" type="pres">
      <dgm:prSet presAssocID="{7C12BA02-EFC7-4DBB-8492-AE05E25F4941}" presName="pictRect" presStyleLbl="node1" presStyleIdx="2" presStyleCnt="4" custScaleX="220818" custScaleY="223886" custLinFactNeighborX="-21075" custLinFactNeighborY="2351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2AFFE90-7E3D-4F66-A144-59B2D06D3C8E}" type="pres">
      <dgm:prSet presAssocID="{7C12BA02-EFC7-4DBB-8492-AE05E25F4941}" presName="textRec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2A467-0950-4A47-B1B2-653D656AEF6D}" type="pres">
      <dgm:prSet presAssocID="{1438C772-B0DC-4E19-8D71-8F33662B949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48A5B16-E618-42F3-92CA-6588C0B5A9D5}" type="pres">
      <dgm:prSet presAssocID="{BE75565F-249C-4BB5-A69F-9E3B4932789F}" presName="compNode" presStyleCnt="0"/>
      <dgm:spPr/>
    </dgm:pt>
    <dgm:pt modelId="{6B30713B-2EE6-427A-88D9-F19F53E27682}" type="pres">
      <dgm:prSet presAssocID="{BE75565F-249C-4BB5-A69F-9E3B4932789F}" presName="pictRect" presStyleLbl="node1" presStyleIdx="3" presStyleCnt="4" custScaleX="174986" custScaleY="183029" custLinFactNeighborX="38831" custLinFactNeighborY="-236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7613FC4-BB2C-41E9-9C5F-AC0F9E2942F0}" type="pres">
      <dgm:prSet presAssocID="{BE75565F-249C-4BB5-A69F-9E3B4932789F}" presName="textRec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93782B-D1AF-4651-8D55-3D9AAE77936E}" type="presOf" srcId="{E60DC312-56D7-4FF3-B313-1C8BF534646D}" destId="{72BCE1EF-11C8-4F88-A7D6-CC08094051F3}" srcOrd="0" destOrd="0" presId="urn:microsoft.com/office/officeart/2005/8/layout/pList1"/>
    <dgm:cxn modelId="{8979969F-323C-4844-AE8C-6246BC82D897}" type="presOf" srcId="{87C1098C-2D79-4F3B-A986-FB2B812BFB75}" destId="{1C62FEDF-5015-4838-AA67-E2609413F4C5}" srcOrd="0" destOrd="0" presId="urn:microsoft.com/office/officeart/2005/8/layout/pList1"/>
    <dgm:cxn modelId="{4D09BD00-4375-455D-94A4-34E0299963FE}" type="presOf" srcId="{BE75565F-249C-4BB5-A69F-9E3B4932789F}" destId="{F7613FC4-BB2C-41E9-9C5F-AC0F9E2942F0}" srcOrd="0" destOrd="0" presId="urn:microsoft.com/office/officeart/2005/8/layout/pList1"/>
    <dgm:cxn modelId="{DDD79BE8-9242-4FC6-844C-F53E898B663E}" type="presOf" srcId="{7C12BA02-EFC7-4DBB-8492-AE05E25F4941}" destId="{32AFFE90-7E3D-4F66-A144-59B2D06D3C8E}" srcOrd="0" destOrd="0" presId="urn:microsoft.com/office/officeart/2005/8/layout/pList1"/>
    <dgm:cxn modelId="{A663524F-552A-4AE6-BA8D-9651309FC0A7}" srcId="{64064BE1-5078-4811-9B66-AAC7E22C6EFF}" destId="{33BE1EFC-AB0F-4CAF-BAD3-77F0855D1D90}" srcOrd="1" destOrd="0" parTransId="{E4FF7818-0508-45AA-A37A-46062FB2995F}" sibTransId="{87C1098C-2D79-4F3B-A986-FB2B812BFB75}"/>
    <dgm:cxn modelId="{891308B7-1E36-4874-AE7D-DCBD57CE5EC8}" type="presOf" srcId="{64064BE1-5078-4811-9B66-AAC7E22C6EFF}" destId="{58C97865-EF1B-4C67-BEE4-9ED48A70E7BD}" srcOrd="0" destOrd="0" presId="urn:microsoft.com/office/officeart/2005/8/layout/pList1"/>
    <dgm:cxn modelId="{7315D493-5A1A-4568-A219-4FE7CC35A362}" srcId="{64064BE1-5078-4811-9B66-AAC7E22C6EFF}" destId="{7C12BA02-EFC7-4DBB-8492-AE05E25F4941}" srcOrd="2" destOrd="0" parTransId="{5727C98E-187C-470B-ACA9-BA532445D07B}" sibTransId="{1438C772-B0DC-4E19-8D71-8F33662B9491}"/>
    <dgm:cxn modelId="{9C953397-9237-45F8-9957-70BC08FC6E84}" type="presOf" srcId="{1438C772-B0DC-4E19-8D71-8F33662B9491}" destId="{87E2A467-0950-4A47-B1B2-653D656AEF6D}" srcOrd="0" destOrd="0" presId="urn:microsoft.com/office/officeart/2005/8/layout/pList1"/>
    <dgm:cxn modelId="{5C4BB235-F6DE-434B-B124-C7BE88B44393}" type="presOf" srcId="{33BE1EFC-AB0F-4CAF-BAD3-77F0855D1D90}" destId="{40CBB463-FAD7-4CA8-AF9E-E2AA9B1AF5D3}" srcOrd="0" destOrd="0" presId="urn:microsoft.com/office/officeart/2005/8/layout/pList1"/>
    <dgm:cxn modelId="{14982628-A5AD-4EE0-84C2-410571B8635E}" srcId="{64064BE1-5078-4811-9B66-AAC7E22C6EFF}" destId="{BE75565F-249C-4BB5-A69F-9E3B4932789F}" srcOrd="3" destOrd="0" parTransId="{C8861C04-C75C-4FB2-997B-14E0650472F1}" sibTransId="{3B614D5D-81DA-4537-B7A0-51082D5DC199}"/>
    <dgm:cxn modelId="{7A67D33F-8A07-4AB9-B61C-FFAD4A5A38AD}" srcId="{64064BE1-5078-4811-9B66-AAC7E22C6EFF}" destId="{E60DC312-56D7-4FF3-B313-1C8BF534646D}" srcOrd="0" destOrd="0" parTransId="{A1C0CE4C-B4AF-432C-9D99-5545CC9E9054}" sibTransId="{0BA794D8-BE0A-4AE1-AB8E-7F953C4433D3}"/>
    <dgm:cxn modelId="{4E4804F0-7F24-4D19-81EB-08ABC8331D57}" type="presOf" srcId="{0BA794D8-BE0A-4AE1-AB8E-7F953C4433D3}" destId="{100B5F0C-0348-44D2-828D-7168F3869432}" srcOrd="0" destOrd="0" presId="urn:microsoft.com/office/officeart/2005/8/layout/pList1"/>
    <dgm:cxn modelId="{74104330-16F3-4750-A4AD-143AA5098D8E}" type="presParOf" srcId="{58C97865-EF1B-4C67-BEE4-9ED48A70E7BD}" destId="{A354871A-22D6-45AF-BDD3-0A1EC52E5761}" srcOrd="0" destOrd="0" presId="urn:microsoft.com/office/officeart/2005/8/layout/pList1"/>
    <dgm:cxn modelId="{781F2975-383A-4743-B318-AC00AED63533}" type="presParOf" srcId="{A354871A-22D6-45AF-BDD3-0A1EC52E5761}" destId="{6EE404FF-AA87-4F2B-9FC9-C50CC1B1B776}" srcOrd="0" destOrd="0" presId="urn:microsoft.com/office/officeart/2005/8/layout/pList1"/>
    <dgm:cxn modelId="{E4236554-5241-4FEB-B0A3-4AD8EB78472F}" type="presParOf" srcId="{A354871A-22D6-45AF-BDD3-0A1EC52E5761}" destId="{72BCE1EF-11C8-4F88-A7D6-CC08094051F3}" srcOrd="1" destOrd="0" presId="urn:microsoft.com/office/officeart/2005/8/layout/pList1"/>
    <dgm:cxn modelId="{31F9AC07-A270-4907-B8CE-6061D22CAF9F}" type="presParOf" srcId="{58C97865-EF1B-4C67-BEE4-9ED48A70E7BD}" destId="{100B5F0C-0348-44D2-828D-7168F3869432}" srcOrd="1" destOrd="0" presId="urn:microsoft.com/office/officeart/2005/8/layout/pList1"/>
    <dgm:cxn modelId="{6B680C0F-D74A-4ACB-9B91-312A4F62F7E5}" type="presParOf" srcId="{58C97865-EF1B-4C67-BEE4-9ED48A70E7BD}" destId="{BB1EE90B-21EF-47ED-A714-688015195BE6}" srcOrd="2" destOrd="0" presId="urn:microsoft.com/office/officeart/2005/8/layout/pList1"/>
    <dgm:cxn modelId="{2717499E-C42A-45AC-91DD-B7502414FD1E}" type="presParOf" srcId="{BB1EE90B-21EF-47ED-A714-688015195BE6}" destId="{655DBB4D-478E-44AE-9658-CD1C6A77FC17}" srcOrd="0" destOrd="0" presId="urn:microsoft.com/office/officeart/2005/8/layout/pList1"/>
    <dgm:cxn modelId="{805DDA32-B89A-464F-9FDC-02B833E0085E}" type="presParOf" srcId="{BB1EE90B-21EF-47ED-A714-688015195BE6}" destId="{40CBB463-FAD7-4CA8-AF9E-E2AA9B1AF5D3}" srcOrd="1" destOrd="0" presId="urn:microsoft.com/office/officeart/2005/8/layout/pList1"/>
    <dgm:cxn modelId="{02E63C69-B87B-4D55-B907-68050A3CECB6}" type="presParOf" srcId="{58C97865-EF1B-4C67-BEE4-9ED48A70E7BD}" destId="{1C62FEDF-5015-4838-AA67-E2609413F4C5}" srcOrd="3" destOrd="0" presId="urn:microsoft.com/office/officeart/2005/8/layout/pList1"/>
    <dgm:cxn modelId="{5888A179-1377-441A-9DF3-39190476B1B2}" type="presParOf" srcId="{58C97865-EF1B-4C67-BEE4-9ED48A70E7BD}" destId="{D50A8863-FA87-4784-B5E7-0B4F635E9DB8}" srcOrd="4" destOrd="0" presId="urn:microsoft.com/office/officeart/2005/8/layout/pList1"/>
    <dgm:cxn modelId="{BE99CF60-59FB-4552-BF44-7A7CDCD93564}" type="presParOf" srcId="{D50A8863-FA87-4784-B5E7-0B4F635E9DB8}" destId="{EFEB2279-CE10-4554-BD39-1D105AFEBB52}" srcOrd="0" destOrd="0" presId="urn:microsoft.com/office/officeart/2005/8/layout/pList1"/>
    <dgm:cxn modelId="{E93AEDA4-2854-45CC-82D0-DF02CD45BD90}" type="presParOf" srcId="{D50A8863-FA87-4784-B5E7-0B4F635E9DB8}" destId="{32AFFE90-7E3D-4F66-A144-59B2D06D3C8E}" srcOrd="1" destOrd="0" presId="urn:microsoft.com/office/officeart/2005/8/layout/pList1"/>
    <dgm:cxn modelId="{1AB5A56E-44C5-439B-8904-87C539ABE138}" type="presParOf" srcId="{58C97865-EF1B-4C67-BEE4-9ED48A70E7BD}" destId="{87E2A467-0950-4A47-B1B2-653D656AEF6D}" srcOrd="5" destOrd="0" presId="urn:microsoft.com/office/officeart/2005/8/layout/pList1"/>
    <dgm:cxn modelId="{ED8C00CB-0AD1-4F48-BFBB-00B68D0F2E6A}" type="presParOf" srcId="{58C97865-EF1B-4C67-BEE4-9ED48A70E7BD}" destId="{B48A5B16-E618-42F3-92CA-6588C0B5A9D5}" srcOrd="6" destOrd="0" presId="urn:microsoft.com/office/officeart/2005/8/layout/pList1"/>
    <dgm:cxn modelId="{EF043D9B-F4C0-438A-A08C-4B478D710C25}" type="presParOf" srcId="{B48A5B16-E618-42F3-92CA-6588C0B5A9D5}" destId="{6B30713B-2EE6-427A-88D9-F19F53E27682}" srcOrd="0" destOrd="0" presId="urn:microsoft.com/office/officeart/2005/8/layout/pList1"/>
    <dgm:cxn modelId="{68ED9574-33BC-4648-BFE6-10DDC0B59373}" type="presParOf" srcId="{B48A5B16-E618-42F3-92CA-6588C0B5A9D5}" destId="{F7613FC4-BB2C-41E9-9C5F-AC0F9E2942F0}" srcOrd="1" destOrd="0" presId="urn:microsoft.com/office/officeart/2005/8/layout/p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Открытый урок </a:t>
            </a:r>
            <a:br>
              <a:rPr lang="ru-RU" dirty="0" smtClean="0"/>
            </a:br>
            <a:r>
              <a:rPr lang="ru-RU" dirty="0" smtClean="0"/>
              <a:t>по английскому языку </a:t>
            </a:r>
            <a:br>
              <a:rPr lang="ru-RU" dirty="0" smtClean="0"/>
            </a:br>
            <a:r>
              <a:rPr lang="ru-RU" dirty="0" smtClean="0"/>
              <a:t>во 2 классе </a:t>
            </a:r>
            <a:br>
              <a:rPr lang="ru-RU" dirty="0" smtClean="0"/>
            </a:br>
            <a:r>
              <a:rPr lang="ru-RU" dirty="0" smtClean="0"/>
              <a:t>на тему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«</a:t>
            </a:r>
            <a:r>
              <a:rPr lang="ru-RU" dirty="0" smtClean="0"/>
              <a:t>Алиса в стране чудес».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Выполнила Мороз Александра Николаевна, учитель английского языка ЧОУ «Школа «Эпиграф»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Придумайте 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змейку 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из </a:t>
            </a:r>
            <a:endParaRPr lang="en-US" sz="48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слов.</a:t>
            </a:r>
            <a:endParaRPr lang="ru-RU" sz="4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500042"/>
            <a:ext cx="7658096" cy="4954591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can ,   run ,  dog,   a .</a:t>
            </a:r>
          </a:p>
          <a:p>
            <a:r>
              <a:rPr lang="en-US" sz="5400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Tom,  swim,  not,  can .</a:t>
            </a:r>
          </a:p>
          <a:p>
            <a:r>
              <a:rPr lang="en-US" sz="5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is  ,   black,   cat ,  a .</a:t>
            </a:r>
          </a:p>
          <a:p>
            <a:r>
              <a:rPr lang="en-US" sz="5400" dirty="0" smtClean="0">
                <a:latin typeface="Arial" pitchFamily="34" charset="0"/>
                <a:cs typeface="Arial" pitchFamily="34" charset="0"/>
              </a:rPr>
              <a:t>sing, and,  Ann , can,  swim.</a:t>
            </a:r>
          </a:p>
          <a:p>
            <a:r>
              <a:rPr lang="en-US" sz="5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Rick,  not, is, fat.</a:t>
            </a:r>
            <a:endParaRPr lang="ru-RU" sz="5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142844" y="214290"/>
          <a:ext cx="9001156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15338" y="1600200"/>
            <a:ext cx="47146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0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55" y="357166"/>
            <a:ext cx="8683203" cy="59293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лякс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767037"/>
            <a:ext cx="7500990" cy="5448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риц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000108"/>
            <a:ext cx="7715304" cy="51260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шка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428604"/>
            <a:ext cx="6929486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1543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4800" b="1" dirty="0" smtClean="0">
              <a:solidFill>
                <a:srgbClr val="7030A0"/>
              </a:solidFill>
              <a:latin typeface="+mj-lt"/>
            </a:endParaRPr>
          </a:p>
          <a:p>
            <a:pPr>
              <a:buNone/>
            </a:pPr>
            <a:endParaRPr lang="en-US" sz="4800" b="1" dirty="0" smtClean="0">
              <a:solidFill>
                <a:srgbClr val="7030A0"/>
              </a:solidFill>
              <a:latin typeface="+mj-lt"/>
            </a:endParaRPr>
          </a:p>
          <a:p>
            <a:pPr algn="ctr">
              <a:buNone/>
            </a:pPr>
            <a:r>
              <a:rPr lang="en-US" sz="4800" b="1" dirty="0" smtClean="0">
                <a:solidFill>
                  <a:srgbClr val="7030A0"/>
                </a:solidFill>
                <a:latin typeface="+mj-lt"/>
              </a:rPr>
              <a:t> </a:t>
            </a:r>
            <a:r>
              <a:rPr lang="en-US" sz="4800" b="1" dirty="0" err="1" smtClean="0">
                <a:solidFill>
                  <a:srgbClr val="7030A0"/>
                </a:solidFill>
                <a:latin typeface="Comic Sans MS" pitchFamily="66" charset="0"/>
              </a:rPr>
              <a:t>sixpigfoxtenhaspencilfrog</a:t>
            </a:r>
            <a:endParaRPr lang="ru-RU" sz="4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 has got ____(big/pig).</a:t>
            </a:r>
          </a:p>
          <a:p>
            <a:pPr>
              <a:buNone/>
            </a:pPr>
            <a:r>
              <a:rPr lang="en-US" sz="5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Tom’s___can</a:t>
            </a:r>
            <a:r>
              <a:rPr lang="en-US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jump(bad/cat).</a:t>
            </a:r>
          </a:p>
          <a:p>
            <a:pPr>
              <a:buNone/>
            </a:pPr>
            <a:r>
              <a:rPr lang="en-US" sz="5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Ann’s___is</a:t>
            </a:r>
            <a:r>
              <a:rPr lang="en-US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red(his/hat).</a:t>
            </a:r>
          </a:p>
          <a:p>
            <a:pPr>
              <a:buNone/>
            </a:pPr>
            <a:r>
              <a:rPr lang="en-US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 dog is not___(fat/cat).</a:t>
            </a:r>
          </a:p>
          <a:p>
            <a:pPr>
              <a:buNone/>
            </a:pP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Jim’s cat is green.</a:t>
            </a:r>
          </a:p>
          <a:p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 pig is red.</a:t>
            </a:r>
          </a:p>
          <a:p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Ann has got six crocodiles.</a:t>
            </a:r>
          </a:p>
          <a:p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Hens can swim.</a:t>
            </a:r>
          </a:p>
          <a:p>
            <a:r>
              <a:rPr lang="en-US" sz="5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Crocodile can sing.</a:t>
            </a:r>
            <a:endParaRPr lang="ru-RU" sz="5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129</TotalTime>
  <Words>113</Words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Открытый урок  по английскому языку  во 2 классе  на тему  «Алиса в стране чудес».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Homework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английскому языку во 2 классе на тему « Алиса в стране чудес».</dc:title>
  <cp:lastModifiedBy>Илья</cp:lastModifiedBy>
  <cp:revision>17</cp:revision>
  <dcterms:modified xsi:type="dcterms:W3CDTF">2022-04-19T15:47:33Z</dcterms:modified>
</cp:coreProperties>
</file>