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1EF71-A285-479D-BE4A-CD8BE247AEB6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07CE3-B36E-45D5-A008-D136ECE31D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07CE3-B36E-45D5-A008-D136ECE31DA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loud.prezentacii.org/18/09/73508/images/screen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88841"/>
            <a:ext cx="7772400" cy="201622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Неделя науки и техники</a:t>
            </a:r>
            <a:br>
              <a:rPr lang="ru-RU" b="1" i="1" dirty="0" smtClean="0"/>
            </a:br>
            <a:r>
              <a:rPr lang="ru-RU" b="1" i="1" dirty="0" smtClean="0"/>
              <a:t>во второй младшей группе «Улыбка»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365104"/>
            <a:ext cx="4824536" cy="115212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Воспитатели: 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Аджелиева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А.К.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Кудряшова Т.Г.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30" name="AutoShape 6" descr="https://zagadki-dlya-detej.ru/wp-content/uploads/2021/07/344-3448850_for-the-joy-of-science-science-items-clipar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Татьяна\Desktop\344-3448850_for-the-joy-of-science-science-items-clipart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501008"/>
            <a:ext cx="3165209" cy="320013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03648" y="260648"/>
            <a:ext cx="6408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города Нефтеюганска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«Средняя школа №3 им. А.А.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Ивасенко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loud.prezentacii.org/18/09/73508/images/screen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04864"/>
            <a:ext cx="8229600" cy="2232248"/>
          </a:xfrm>
        </p:spPr>
        <p:txBody>
          <a:bodyPr>
            <a:normAutofit/>
          </a:bodyPr>
          <a:lstStyle/>
          <a:p>
            <a:r>
              <a:rPr lang="ru-RU" sz="5400" b="1" i="1" dirty="0" smtClean="0"/>
              <a:t>Спасибо за внимание!</a:t>
            </a:r>
            <a:endParaRPr lang="ru-RU" sz="54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loud.prezentacii.org/18/09/73508/images/screen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Цель: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 Развивать интерес детей к игровому экспериментированию, развивающим и познавательным играм.</a:t>
            </a:r>
          </a:p>
          <a:p>
            <a:r>
              <a:rPr lang="ru-RU" dirty="0" smtClean="0"/>
              <a:t>Знакомить с обобщёнными способами исследования разных объектов окружающей жизни. Стимулировать любознательность. Включать детей в совместные с взрослыми практические познавательные действия экспериментального характера.</a:t>
            </a:r>
          </a:p>
          <a:p>
            <a:pPr>
              <a:buNone/>
            </a:pP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loud.prezentacii.org/18/09/73508/images/screen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Задачи: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формировать у дошкольников представления о науке, ученых, опытах и экспериментах;</a:t>
            </a:r>
          </a:p>
          <a:p>
            <a:r>
              <a:rPr lang="ru-RU" dirty="0" smtClean="0"/>
              <a:t> развивать интерес у дошкольников к экспериментально-исследовательской деятельности;</a:t>
            </a:r>
          </a:p>
          <a:p>
            <a:r>
              <a:rPr lang="ru-RU" dirty="0" smtClean="0"/>
              <a:t>расширять кругозор дошкольников;</a:t>
            </a:r>
          </a:p>
          <a:p>
            <a:r>
              <a:rPr lang="ru-RU" dirty="0" smtClean="0"/>
              <a:t> развивать познавательно-исследовательские способности и познавательную активность воспитанников;</a:t>
            </a:r>
          </a:p>
          <a:p>
            <a:r>
              <a:rPr lang="ru-RU" dirty="0" smtClean="0"/>
              <a:t>формировать умение самостоятельно анализировать и систематизировать полученные знания;</a:t>
            </a:r>
          </a:p>
          <a:p>
            <a:r>
              <a:rPr lang="ru-RU" dirty="0" smtClean="0"/>
              <a:t>развивать творческое и логическое мышление, воображение.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loud.prezentacii.org/18/09/73508/images/screen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15 февраля было открытие недели. Воспитанники встретились с героями Почемучкой и профессором </a:t>
            </a:r>
            <a:r>
              <a:rPr lang="ru-RU" sz="2200" dirty="0" err="1" smtClean="0"/>
              <a:t>Всезнайкиным</a:t>
            </a:r>
            <a:r>
              <a:rPr lang="ru-RU" sz="2200" dirty="0" smtClean="0"/>
              <a:t>. Они рассказали, что такое наука, показали чемоданчик для опытов и экспериментов. Герои подарили малышам энциклопедию «Наука», Путеводитель по истории России о Ломоносове и Менделееве.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https://sun9-12.userapi.com/impg/UJaDXFaRykfkOUQugT0-BtCr-QlSLD4UD5JB1A/0YwLpSAHZ-M.jpg?size=1280x960&amp;quality=95&amp;sign=d3ef3d01b905ec2bfd94d7ed229808ce&amp;type=album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1916832"/>
            <a:ext cx="6480720" cy="4558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cloud.prezentacii.org/18/09/73508/images/screen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Работа над проектом «Резина и ее свойства».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Просмотрели презентации, мультфильм  «</a:t>
            </a:r>
            <a:r>
              <a:rPr lang="ru-RU" dirty="0" err="1" smtClean="0"/>
              <a:t>Фиксики</a:t>
            </a:r>
            <a:r>
              <a:rPr lang="ru-RU" dirty="0" smtClean="0"/>
              <a:t>», провели эксперименты с резиной, воспитанники в группе находили предметы, сделанные из резины. </a:t>
            </a:r>
          </a:p>
          <a:p>
            <a:endParaRPr lang="ru-RU" dirty="0"/>
          </a:p>
        </p:txBody>
      </p:sp>
      <p:pic>
        <p:nvPicPr>
          <p:cNvPr id="5" name="Содержимое 4" descr="https://sun1-22.userapi.com/impg/LKC27x7s2laRN2LgJD59Q_U_n34Bv-Zy5wNPwg/q4zpnMMvL40.jpg?size=810x1080&amp;quality=95&amp;sign=990429107880f6b5c98d26cc4fc1d683&amp;type=album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1600200"/>
            <a:ext cx="3936752" cy="478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cloud.prezentacii.org/18/09/73508/images/screen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Содержимое 4" descr="https://sun9-41.userapi.com/impg/rPv3CnUNCw9hP3mO9JTEyIPtsLRtFYmvZBWTfg/NEqfem1tmEI.jpg?size=1280x960&amp;quality=95&amp;sign=aa559515f0983a73135f5b9d9a63fad2&amp;type=album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1196752"/>
            <a:ext cx="375056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Работа над проектом «Продукты дна морского».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600201"/>
            <a:ext cx="4464496" cy="247687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С детьми рассматривали разные виды песка и их свойства. Играли с кинетическим песком. Оформили из кинетического песка морское дно.  Познакомились с наукой конхиология, изучающая раковины. Выполнили коллективную работу с детьми «Магазин игрушек». Совместно с родителями оформили выставку поделок «Обитатели морского дна».</a:t>
            </a:r>
          </a:p>
          <a:p>
            <a:endParaRPr lang="ru-RU" dirty="0"/>
          </a:p>
        </p:txBody>
      </p:sp>
      <p:pic>
        <p:nvPicPr>
          <p:cNvPr id="6" name="Рисунок 5" descr="https://sun9-15.userapi.com/impg/wn9J50uAlOQksu1OrH9msoItn7IZxV2iYh50HA/WuPV1IYQaIQ.jpg?size=1280x960&amp;quality=95&amp;sign=1eeddb58736f66e01e09dec9eada47fc&amp;type=album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3933056"/>
            <a:ext cx="3936409" cy="2719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sun9-10.userapi.com/impg/hWubRrSq9DpweU23ytPoDTiupfzlu6Ppg2bKsg/B_OTkYtsWxI.jpg?size=1280x960&amp;quality=95&amp;sign=9462f2292c74768fffe81f20a742c6b6&amp;type=album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4005064"/>
            <a:ext cx="4104456" cy="2598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loud.prezentacii.org/18/09/73508/images/screen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Работа над проектом «Продукты дна морского». </a:t>
            </a:r>
            <a:endParaRPr lang="ru-RU" b="1" dirty="0"/>
          </a:p>
        </p:txBody>
      </p:sp>
      <p:pic>
        <p:nvPicPr>
          <p:cNvPr id="5" name="Содержимое 4" descr="https://sun9-14.userapi.com/impg/pc_v_IaWjW_FdrBADJ7GwRd28826Y_bkcYkkpQ/GsfAefOamyM.jpg?size=810x1080&amp;quality=95&amp;sign=84fe0e0d827b0dbaf7c04549a72ff8e4&amp;type=album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124744"/>
            <a:ext cx="216024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sun9-54.userapi.com/impg/XdHAgmuAxz35JPJLlM6OUqwaMUNhQr_qdGfKag/AVJLoiPvci8.jpg?size=810x1080&amp;quality=95&amp;sign=ac1c0987b9ac3a5fb0e81970106239dc&amp;type=album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11760" y="1412776"/>
            <a:ext cx="216733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sun9-85.userapi.com/impg/zs652DgMuw97yJDfQKTRfqn_LaGzeICu_sBbHw/WushPqYf2QY.jpg?size=810x1080&amp;quality=95&amp;sign=97056619859e7ec4a447c1173bd5218f&amp;type=album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1412776"/>
            <a:ext cx="2154623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sun9-13.userapi.com/impg/1obo5jB3L2SqidMdhydjVfHw-d3mVuG0xX2IMQ/jBe0N4kaWsE.jpg?size=810x1080&amp;quality=95&amp;sign=30041764d5cc84a231aecaae5bf37d82&amp;type=album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48264" y="980728"/>
            <a:ext cx="2011800" cy="302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sun9-48.userapi.com/impg/-DPPZUDuu41XzqFYuF_VyoS1TtXCu-1axZC94Q/aI7HueNKP-8.jpg?size=810x1080&amp;quality=95&amp;sign=2a619f0b5d3d6df2d82cde6aa48d4389&amp;type=album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165071"/>
            <a:ext cx="2197206" cy="2692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sun9-29.userapi.com/impg/cJC6EInY6fdS70FuCr1oauLyfli3rYoR17yPWg/sWcGQQ5wVps.jpg?size=810x1080&amp;quality=95&amp;sign=de16b395387b2c46531e14a2fd76a3fc&amp;type=album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67744" y="4276086"/>
            <a:ext cx="2232248" cy="2581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sun9-14.userapi.com/impg/Hwie0Yuo29qLxZiUBcPdXZE6qpVaQ3QuOa8KuQ/nDUZZe9aogc.jpg?size=810x1080&amp;quality=95&amp;sign=512282ce2d5d6de9ec006cce4cbdac98&amp;type=album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716016" y="4312054"/>
            <a:ext cx="1978960" cy="254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sun9-82.userapi.com/impg/QHVsaPj6fxRbx87sBzdOT3OLOcphb-cFbeRSMw/_BKJN2HMD-M.jpg?size=810x1080&amp;quality=95&amp;sign=5510ea3684f7af4d46396060585b7063&amp;type=album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948264" y="4311636"/>
            <a:ext cx="1979274" cy="254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cloud.prezentacii.org/18/09/73508/images/screen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Работа над проектом </a:t>
            </a:r>
            <a:br>
              <a:rPr lang="ru-RU" b="1" i="1" dirty="0" smtClean="0"/>
            </a:br>
            <a:r>
              <a:rPr lang="ru-RU" b="1" i="1" dirty="0" smtClean="0"/>
              <a:t>«Виды и свойства бумаги».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600200"/>
            <a:ext cx="4172272" cy="218883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Познакомили воспитанников с видами бумаги и ее назначением. Дети на ощупь  определяли, что бумага бывает шершавой, </a:t>
            </a:r>
            <a:r>
              <a:rPr lang="ru-RU" dirty="0" err="1" smtClean="0"/>
              <a:t>гафрированной</a:t>
            </a:r>
            <a:r>
              <a:rPr lang="ru-RU" dirty="0" smtClean="0"/>
              <a:t>, папирусной, газетной, бытовой. Выполнили коллективную работу «Волшебная </a:t>
            </a:r>
            <a:r>
              <a:rPr lang="ru-RU" dirty="0" err="1" smtClean="0"/>
              <a:t>смешабумага</a:t>
            </a:r>
            <a:r>
              <a:rPr lang="ru-RU" dirty="0" smtClean="0"/>
              <a:t>».</a:t>
            </a:r>
          </a:p>
          <a:p>
            <a:endParaRPr lang="ru-RU" dirty="0"/>
          </a:p>
        </p:txBody>
      </p:sp>
      <p:pic>
        <p:nvPicPr>
          <p:cNvPr id="5" name="Содержимое 4" descr="https://sun9-32.userapi.com/impg/X4acuo0Sq7CPI891DmQrn6DCupG7PE5ekrPsvQ/LCxTtoyyYsM.jpg?size=1280x960&amp;quality=95&amp;sign=7505f90c63cb787388755d3bf9cb552c&amp;type=album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484784"/>
            <a:ext cx="4038600" cy="303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sun9-79.userapi.com/impg/c7nMj6A_hQkk1asaVj142VCWGON5BB5YNo-exg/16kWckhiki0.jpg?size=1280x960&amp;quality=95&amp;sign=9e692007b5ad39e79cebbd9ccec71791&amp;type=album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789040"/>
            <a:ext cx="410445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cloud.prezentacii.org/18/09/73508/images/screen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Работа над проектом «Магнит»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600201"/>
            <a:ext cx="4244280" cy="204482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В этот день познакомили воспитанников с магнитом. Проводили опыты с магнитом «Как можно достать предмет из воды не намочив руку», «Летающая бабочка».</a:t>
            </a:r>
            <a:endParaRPr lang="ru-RU" dirty="0"/>
          </a:p>
        </p:txBody>
      </p:sp>
      <p:pic>
        <p:nvPicPr>
          <p:cNvPr id="5" name="Содержимое 4" descr="https://sun9-5.userapi.com/impg/XXcU1RvJCiSdtOBhYC_Hg0LIWLFzNDZqhneNlg/wMa09NUo_74.jpg?size=780x1040&amp;quality=95&amp;sign=47b4fb5ba23b95c08e1c2a94afec4ba9&amp;type=album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3356992"/>
            <a:ext cx="352839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sun9-46.userapi.com/impg/Ol8nWtj7O_mZ368a9kG1xWX60wDPSedliOllpg/L0zSeOZX1ic.jpg?size=780x1040&amp;quality=95&amp;sign=9b06d0325159e27845fadf8c7e053f3b&amp;type=album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8" y="1268760"/>
            <a:ext cx="3511113" cy="4681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309</Words>
  <Application>Microsoft Office PowerPoint</Application>
  <PresentationFormat>Экран (4:3)</PresentationFormat>
  <Paragraphs>28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Неделя науки и техники во второй младшей группе «Улыбка»</vt:lpstr>
      <vt:lpstr>Цель:</vt:lpstr>
      <vt:lpstr>Задачи:</vt:lpstr>
      <vt:lpstr>15 февраля было открытие недели. Воспитанники встретились с героями Почемучкой и профессором Всезнайкиным. Они рассказали, что такое наука, показали чемоданчик для опытов и экспериментов. Герои подарили малышам энциклопедию «Наука», Путеводитель по истории России о Ломоносове и Менделееве. </vt:lpstr>
      <vt:lpstr>Работа над проектом «Резина и ее свойства».</vt:lpstr>
      <vt:lpstr>Работа над проектом «Продукты дна морского». </vt:lpstr>
      <vt:lpstr>Работа над проектом «Продукты дна морского». </vt:lpstr>
      <vt:lpstr>Работа над проектом  «Виды и свойства бумаги». </vt:lpstr>
      <vt:lpstr>Работа над проектом «Магнит»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науки и техники во второй младшей группе</dc:title>
  <dc:creator>Татьяна</dc:creator>
  <cp:lastModifiedBy>Татьяна</cp:lastModifiedBy>
  <cp:revision>3</cp:revision>
  <dcterms:created xsi:type="dcterms:W3CDTF">2022-03-15T05:03:50Z</dcterms:created>
  <dcterms:modified xsi:type="dcterms:W3CDTF">2022-04-20T16:36:19Z</dcterms:modified>
</cp:coreProperties>
</file>