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7" r:id="rId11"/>
    <p:sldId id="268" r:id="rId12"/>
    <p:sldId id="266" r:id="rId13"/>
    <p:sldId id="269" r:id="rId14"/>
    <p:sldId id="263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2E22C2D-2635-40B2-8107-892AED719DF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90C40FF-5423-4160-8550-CFCA3E4358B7}" type="datetimeFigureOut">
              <a:rPr lang="ru-RU" smtClean="0"/>
              <a:t>02.04.2022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«Птицы»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55418" y="5054327"/>
            <a:ext cx="6400800" cy="1752600"/>
          </a:xfrm>
        </p:spPr>
        <p:txBody>
          <a:bodyPr/>
          <a:lstStyle/>
          <a:p>
            <a:r>
              <a:rPr lang="ru-RU" dirty="0" smtClean="0"/>
              <a:t> </a:t>
            </a:r>
          </a:p>
          <a:p>
            <a:endParaRPr lang="ru-RU" dirty="0"/>
          </a:p>
          <a:p>
            <a:r>
              <a:rPr lang="ru-RU" dirty="0" smtClean="0"/>
              <a:t>Подготовила: </a:t>
            </a:r>
            <a:r>
              <a:rPr lang="ru-RU" dirty="0" err="1" smtClean="0"/>
              <a:t>Клауга</a:t>
            </a:r>
            <a:r>
              <a:rPr lang="ru-RU" dirty="0" smtClean="0"/>
              <a:t> А.М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6859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НС\Desktop\solov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568"/>
            <a:ext cx="9092141" cy="681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364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ДНС\Desktop\020500217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" y="29696"/>
            <a:ext cx="10242457" cy="682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849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ДНС\Desktop\hello_html_m6c7d26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2816" y="33144"/>
            <a:ext cx="12393951" cy="684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635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ДНС\Desktop\stork-1323345_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2447" y="0"/>
            <a:ext cx="98410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617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ДНС\Desktop\slid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48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060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ДНС\Desktop\slide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382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ДНС\Desktop\1626848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8" y="-1"/>
            <a:ext cx="9540869" cy="716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134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ДНС\Desktop\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0"/>
            <a:ext cx="9540552" cy="7155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32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НС\Desktop\f08957196e116e0fcd70226628d551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922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762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НС\Desktop\21008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1" y="0"/>
            <a:ext cx="102972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343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НС\Desktop\scale_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6632" y="-257176"/>
            <a:ext cx="11430001" cy="711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985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НС\Desktop\scale_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44" y="0"/>
            <a:ext cx="91545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057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НС\Desktop\с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1" y="-556442"/>
            <a:ext cx="9900592" cy="741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821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НС\Desktop\5bb8221d3a913c801d9e6cd27bbdbe5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-762000"/>
            <a:ext cx="11430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366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НС\Desktop\0003-01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" y="0"/>
            <a:ext cx="10287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192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НС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657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34</TotalTime>
  <Words>9</Words>
  <Application>Microsoft Office PowerPoint</Application>
  <PresentationFormat>Экран (4:3)</PresentationFormat>
  <Paragraphs>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Соседство</vt:lpstr>
      <vt:lpstr>Презентация на тему: «Птицы»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«Птицы»</dc:title>
  <dc:creator>ДНС</dc:creator>
  <cp:lastModifiedBy>ДНС</cp:lastModifiedBy>
  <cp:revision>3</cp:revision>
  <dcterms:created xsi:type="dcterms:W3CDTF">2022-04-02T19:31:56Z</dcterms:created>
  <dcterms:modified xsi:type="dcterms:W3CDTF">2022-04-02T20:06:34Z</dcterms:modified>
</cp:coreProperties>
</file>