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6" r:id="rId6"/>
    <p:sldId id="261" r:id="rId7"/>
    <p:sldId id="263" r:id="rId8"/>
    <p:sldId id="268" r:id="rId9"/>
    <p:sldId id="269" r:id="rId10"/>
    <p:sldId id="271" r:id="rId11"/>
    <p:sldId id="275" r:id="rId12"/>
    <p:sldId id="272" r:id="rId13"/>
    <p:sldId id="274" r:id="rId14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33CC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EA8DA-4E3A-4A2F-BFA5-995B66897E1F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25848-F146-418D-909B-8AE3896E3F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4339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E0F3AAD-22A7-421D-824D-81C09D64E066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145E5935-77D8-4A03-9EF4-40E4BB3363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974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5E5935-77D8-4A03-9EF4-40E4BB3363F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06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582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590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037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853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444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393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438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496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50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32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847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10" Type="http://schemas.openxmlformats.org/officeDocument/2006/relationships/image" Target="../media/image59.jpeg"/><Relationship Id="rId4" Type="http://schemas.openxmlformats.org/officeDocument/2006/relationships/image" Target="../media/image53.png"/><Relationship Id="rId9" Type="http://schemas.openxmlformats.org/officeDocument/2006/relationships/image" Target="../media/image5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image" Target="../media/image7.jpeg"/><Relationship Id="rId7" Type="http://schemas.openxmlformats.org/officeDocument/2006/relationships/image" Target="../media/image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10" Type="http://schemas.openxmlformats.org/officeDocument/2006/relationships/image" Target="../media/image66.png"/><Relationship Id="rId4" Type="http://schemas.openxmlformats.org/officeDocument/2006/relationships/image" Target="../media/image8.jpeg"/><Relationship Id="rId9" Type="http://schemas.openxmlformats.org/officeDocument/2006/relationships/image" Target="../media/image6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7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8.jpeg"/><Relationship Id="rId10" Type="http://schemas.openxmlformats.org/officeDocument/2006/relationships/image" Target="../media/image15.jpeg"/><Relationship Id="rId4" Type="http://schemas.openxmlformats.org/officeDocument/2006/relationships/image" Target="../media/image10.pn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jpeg"/><Relationship Id="rId7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8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6.png"/><Relationship Id="rId4" Type="http://schemas.openxmlformats.org/officeDocument/2006/relationships/image" Target="../media/image23.png"/><Relationship Id="rId9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7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png"/><Relationship Id="rId10" Type="http://schemas.openxmlformats.org/officeDocument/2006/relationships/image" Target="../media/image33.jpeg"/><Relationship Id="rId4" Type="http://schemas.openxmlformats.org/officeDocument/2006/relationships/image" Target="../media/image6.png"/><Relationship Id="rId9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7.jpeg"/><Relationship Id="rId7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11" Type="http://schemas.openxmlformats.org/officeDocument/2006/relationships/image" Target="../media/image51.jpeg"/><Relationship Id="rId5" Type="http://schemas.openxmlformats.org/officeDocument/2006/relationships/image" Target="../media/image45.pn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110" y="0"/>
            <a:ext cx="9147766" cy="6858001"/>
          </a:xfrm>
          <a:prstGeom prst="rect">
            <a:avLst/>
          </a:prstGeom>
          <a:noFill/>
        </p:spPr>
      </p:pic>
      <p:pic>
        <p:nvPicPr>
          <p:cNvPr id="6" name="preview-image" descr="http://xn--80atdlv6dr.xn--p1ai/wp-content/uploads/2015/09/tihonya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1512168" cy="2304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review-image" descr="http://mdobu20.ucoz.ru/2016/1/01-3-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93096"/>
            <a:ext cx="1296144" cy="220027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softEdge rad="112500"/>
          </a:effectLst>
        </p:spPr>
      </p:pic>
      <p:pic>
        <p:nvPicPr>
          <p:cNvPr id="8" name="preview-image" descr="http://ds2romawka.ucoz.ru/img/umnica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764704"/>
            <a:ext cx="1436763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uploads.likengo.ru/uploads/albums/b0/4c/40e1b3941af2799437788066225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85673" y="1255068"/>
            <a:ext cx="5040560" cy="46622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eco18.ru/template/images/news/03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48"/>
          <a:stretch>
            <a:fillRect/>
          </a:stretch>
        </p:blipFill>
        <p:spPr bwMode="auto">
          <a:xfrm>
            <a:off x="7668344" y="4293096"/>
            <a:ext cx="1296144" cy="216024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51520" y="0"/>
            <a:ext cx="82089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государственное бюджетное общеобразовательное учреждение Самарской области средняя общеобразовательная школа № 38 имени кавалера ордена Отечественной войны А.С. </a:t>
            </a:r>
            <a:r>
              <a:rPr lang="ru-RU" sz="1600" dirty="0" err="1" smtClean="0"/>
              <a:t>Бетева</a:t>
            </a:r>
            <a:r>
              <a:rPr lang="ru-RU" sz="1600" dirty="0" smtClean="0"/>
              <a:t> города Сызрани городского округа Сызрань Самарской области</a:t>
            </a:r>
            <a:endParaRPr lang="ru-RU" sz="16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99792" y="5589240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      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Подготовила: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Воспитатель: Петрова Гузалия Зиннуровна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год.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1227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000" y="-24167"/>
            <a:ext cx="9180000" cy="6882167"/>
          </a:xfrm>
          <a:prstGeom prst="rect">
            <a:avLst/>
          </a:prstGeom>
          <a:noFill/>
        </p:spPr>
      </p:pic>
      <p:pic>
        <p:nvPicPr>
          <p:cNvPr id="6" name="preview-image" descr="http://xn--80atdlv6dr.xn--p1ai/wp-content/uploads/2015/09/tihonya.jpg"/>
          <p:cNvPicPr/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-91662"/>
            <a:ext cx="1008112" cy="17101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review-image" descr="http://ds2romawka.ucoz.ru/img/umnica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3670" y="116632"/>
            <a:ext cx="125081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eco18.ru/template/images/news/0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48"/>
          <a:stretch>
            <a:fillRect/>
          </a:stretch>
        </p:blipFill>
        <p:spPr bwMode="auto">
          <a:xfrm>
            <a:off x="2974400" y="2603782"/>
            <a:ext cx="1274152" cy="210301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09816" y="870368"/>
            <a:ext cx="3491584" cy="2325046"/>
          </a:xfrm>
          <a:prstGeom prst="rect">
            <a:avLst/>
          </a:prstGeom>
          <a:noFill/>
        </p:spPr>
        <p:txBody>
          <a:bodyPr wrap="none" tIns="0" rIns="108000" bIns="108000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Любите родную природу-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Озёра, леса и поля,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это же наша с тобою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Навеки родная Земля!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ней мы с тобою родились,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Живём мы с тобою на ней.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будем же, люди , все вместе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к ней относиться добрей!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Дмитрий\OneDrive\Рабочий стол\по экологии\160248540527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2721512" cy="204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Дмитрий\OneDrive\Рабочий стол\по экологии\160248550831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631744"/>
            <a:ext cx="2830304" cy="212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Дмитрий\OneDrive\Рабочий стол\по экологии\160248578223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8152" y="4606436"/>
            <a:ext cx="2897792" cy="217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Дмитрий\OneDrive\Рабочий стол\по экологии\1602574381288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365" y="2350905"/>
            <a:ext cx="2758132" cy="207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Дмитрий\OneDrive\Рабочий стол\по экологии\1602574457690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2324" y="4580747"/>
            <a:ext cx="2926501" cy="2197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51520" y="188640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«Осень, золотая пора»!    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860" y="1785010"/>
            <a:ext cx="2865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Наблюдение,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сбор семян цветов!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8184" y="1916832"/>
            <a:ext cx="2830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павших листьев!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23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66" y="-13693"/>
            <a:ext cx="9147766" cy="6858001"/>
          </a:xfrm>
          <a:prstGeom prst="rect">
            <a:avLst/>
          </a:prstGeom>
          <a:noFill/>
        </p:spPr>
      </p:pic>
      <p:pic>
        <p:nvPicPr>
          <p:cNvPr id="7" name="preview-image" descr="http://mdobu20.ucoz.ru/2016/1/01-3-.jpg"/>
          <p:cNvPicPr/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548" y="4644033"/>
            <a:ext cx="1187624" cy="2200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review-image" descr="http://ds2romawka.ucoz.ru/img/umnica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1489" y="4634913"/>
            <a:ext cx="1436763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eco18.ru/template/images/news/0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48"/>
          <a:stretch>
            <a:fillRect/>
          </a:stretch>
        </p:blipFill>
        <p:spPr bwMode="auto">
          <a:xfrm>
            <a:off x="3419870" y="428312"/>
            <a:ext cx="1584176" cy="264029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277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акция "Поможем птицам перезимовать!"</a:t>
            </a:r>
          </a:p>
        </p:txBody>
      </p:sp>
      <p:pic>
        <p:nvPicPr>
          <p:cNvPr id="4098" name="Picture 2" descr="C:\Users\Дмитрий\OneDrive\Рабочий стол\по экологии\IMG_20210405_10425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2851" y="3198616"/>
            <a:ext cx="4803405" cy="3602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Дмитрий\OneDrive\Рабочий стол\по экологии\IMG_20210405_10430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77025" y="1239519"/>
            <a:ext cx="393643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932040" y="836712"/>
            <a:ext cx="4211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кормушку смастерили, </a:t>
            </a:r>
            <a:b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столовую открыли. </a:t>
            </a:r>
            <a:b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Воробей, снегирь-сосед, </a:t>
            </a:r>
            <a:b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вам зимой обед.</a:t>
            </a:r>
          </a:p>
        </p:txBody>
      </p:sp>
    </p:spTree>
    <p:extLst>
      <p:ext uri="{BB962C8B-B14F-4D97-AF65-F5344CB8AC3E}">
        <p14:creationId xmlns:p14="http://schemas.microsoft.com/office/powerpoint/2010/main" val="53523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2" y="-2"/>
            <a:ext cx="9147766" cy="6858001"/>
          </a:xfrm>
          <a:prstGeom prst="rect">
            <a:avLst/>
          </a:prstGeom>
          <a:noFill/>
        </p:spPr>
      </p:pic>
      <p:pic>
        <p:nvPicPr>
          <p:cNvPr id="6" name="preview-image" descr="http://xn--80atdlv6dr.xn--p1ai/wp-content/uploads/2015/09/tihonya.jpg"/>
          <p:cNvPicPr/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189806" cy="19888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review-image" descr="http://mdobu20.ucoz.ru/2016/1/01-3-.jpg"/>
          <p:cNvPicPr/>
          <p:nvPr/>
        </p:nvPicPr>
        <p:blipFill>
          <a:blip r:embed="rId4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293096"/>
            <a:ext cx="1187624" cy="2200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review-image" descr="http://ds2romawka.ucoz.ru/img/umnica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1436763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eco18.ru/template/images/news/0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48"/>
          <a:stretch>
            <a:fillRect/>
          </a:stretch>
        </p:blipFill>
        <p:spPr bwMode="auto">
          <a:xfrm>
            <a:off x="7740352" y="4437112"/>
            <a:ext cx="1296144" cy="2160240"/>
          </a:xfrm>
          <a:prstGeom prst="rect">
            <a:avLst/>
          </a:prstGeom>
          <a:noFill/>
        </p:spPr>
      </p:pic>
      <p:pic>
        <p:nvPicPr>
          <p:cNvPr id="10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98" y="-2"/>
            <a:ext cx="9147766" cy="6858001"/>
          </a:xfrm>
          <a:prstGeom prst="rect">
            <a:avLst/>
          </a:prstGeom>
          <a:noFill/>
        </p:spPr>
      </p:pic>
      <p:pic>
        <p:nvPicPr>
          <p:cNvPr id="5122" name="Picture 2" descr="C:\Users\Дмитрий\OneDrive\Рабочий стол\по экологии\img1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76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review-image" descr="http://mdobu20.ucoz.ru/2016/1/01-3-.jpg"/>
          <p:cNvPicPr/>
          <p:nvPr/>
        </p:nvPicPr>
        <p:blipFill>
          <a:blip r:embed="rId8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9762" y="5013176"/>
            <a:ext cx="1050806" cy="19168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review-image" descr="http://xn--80atdlv6dr.xn--p1ai/wp-content/uploads/2015/09/tihonya.jpg"/>
          <p:cNvPicPr/>
          <p:nvPr/>
        </p:nvPicPr>
        <p:blipFill>
          <a:blip r:embed="rId9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725" y="58091"/>
            <a:ext cx="1362446" cy="21193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review-image" descr="http://ds2romawka.ucoz.ru/img/umnica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0042" y="62692"/>
            <a:ext cx="1436763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http://eco18.ru/template/images/news/03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48"/>
          <a:stretch>
            <a:fillRect/>
          </a:stretch>
        </p:blipFill>
        <p:spPr bwMode="auto">
          <a:xfrm>
            <a:off x="-106612" y="4653136"/>
            <a:ext cx="1401740" cy="23362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523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66" y="-2"/>
            <a:ext cx="9147766" cy="6858001"/>
          </a:xfrm>
          <a:prstGeom prst="rect">
            <a:avLst/>
          </a:prstGeom>
          <a:noFill/>
        </p:spPr>
      </p:pic>
      <p:pic>
        <p:nvPicPr>
          <p:cNvPr id="6" name="preview-image" descr="http://xn--80atdlv6dr.xn--p1ai/wp-content/uploads/2015/09/tihonya.jpg"/>
          <p:cNvPicPr/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189806" cy="19888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review-image" descr="http://mdobu20.ucoz.ru/2016/1/01-3-.jpg"/>
          <p:cNvPicPr/>
          <p:nvPr/>
        </p:nvPicPr>
        <p:blipFill>
          <a:blip r:embed="rId4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293096"/>
            <a:ext cx="1187624" cy="2200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review-image" descr="http://ds2romawka.ucoz.ru/img/umnica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1436763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eco18.ru/template/images/news/0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48"/>
          <a:stretch>
            <a:fillRect/>
          </a:stretch>
        </p:blipFill>
        <p:spPr bwMode="auto">
          <a:xfrm>
            <a:off x="7740352" y="4437112"/>
            <a:ext cx="1296144" cy="21602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flipV="1">
            <a:off x="1245878" y="5085347"/>
            <a:ext cx="45719" cy="457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07999" lvl="0" indent="0" algn="ctr">
              <a:buNone/>
            </a:pP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69318" y="2290516"/>
            <a:ext cx="67310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фото материалы</a:t>
            </a:r>
          </a:p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азмещены</a:t>
            </a:r>
          </a:p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согласия родителей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(законных  представителей)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23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766" cy="6858001"/>
          </a:xfrm>
          <a:prstGeom prst="rect">
            <a:avLst/>
          </a:prstGeom>
          <a:noFill/>
        </p:spPr>
      </p:pic>
      <p:pic>
        <p:nvPicPr>
          <p:cNvPr id="6" name="preview-image" descr="http://xn--80atdlv6dr.xn--p1ai/wp-content/uploads/2015/09/tihonya.jpg"/>
          <p:cNvPicPr/>
          <p:nvPr/>
        </p:nvPicPr>
        <p:blipFill>
          <a:blip r:embed="rId4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113" y="164692"/>
            <a:ext cx="1189806" cy="19888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review-image" descr="http://mdobu20.ucoz.ru/2016/1/01-3-.jpg"/>
          <p:cNvPicPr/>
          <p:nvPr/>
        </p:nvPicPr>
        <p:blipFill>
          <a:blip r:embed="rId5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4598846"/>
            <a:ext cx="1187624" cy="2200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review-image" descr="http://ds2romawka.ucoz.ru/img/umnica.pn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1181" y="0"/>
            <a:ext cx="1436763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eco18.ru/template/images/news/03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48"/>
          <a:stretch>
            <a:fillRect/>
          </a:stretch>
        </p:blipFill>
        <p:spPr bwMode="auto">
          <a:xfrm>
            <a:off x="7740352" y="4437112"/>
            <a:ext cx="1296144" cy="216024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971600" y="692696"/>
            <a:ext cx="6768752" cy="777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Эколёнок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– это ребенок, который бережет и защищает природу, ему свойственно доброе, уважительное, внимательное и заботливое отношение к ней.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Природа – один из важнейших факторов народной педагогики. Она не только среда обитания, но и родная сторона, Родина. Поэтому в процессе знакомства с природой своего края, у ребёнка воспитывается любовь к каждому объекту в природе, что в свою очередь, способствует и решению природоохранных задач. Для этого должна быть разработана идеология, позволяющая сформировать у ребёнка культуру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природолюбия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любовь к природе родного края, а, значит, любовь к государству. Воспитание любви к природе, её животному и растительному миру должно осуществляться постоянно, потому что формирование отношения к стране и государству, где живёт человек, начинается с детства. Дошкольные образовательные организации, являясь начальным звеном системы 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5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05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формирование у ребёнка богатого внутреннего мира и системы ценностных отношений к природе, её животному и растительному миру, развитие внутренней потребности любви к природе и, как следствие, бережного отношения к ней, воспитание у ребёнка культуры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природолюбия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• 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познакомить детей со сказочными героями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Эколятами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– друзьями и защитниками природы, дать ребёнку знания об окружающей его природе, познакомить с разнообразием животного и растительного мира его малой родины, показать неповторимость, величие, силу и красоту природы;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 способствовать развитию понимания ребёнком неразделимого единства человека и природы, понимание общечеловеческой ценности природы;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 помочь ребёнку осознать необходимость сохранения, охраны и спасения природы для выживания на земле самого человека;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 расширить общий кругозор детей, способствовать развитию их творческих  и интеллектуальных способностей;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  помочь ребёнку самоопределиться в построении взаимоотношений с природой и окружающим его миром;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• вместе со сказочными героями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Эколятами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изучать правила поведения на природе и правила «Азбуки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Природолюбия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», способствовать воспитанию потребности принимать активное участие в природоохранной и экологической деятельности.</a:t>
            </a:r>
          </a:p>
          <a:p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20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766" cy="6858001"/>
          </a:xfrm>
          <a:prstGeom prst="rect">
            <a:avLst/>
          </a:prstGeom>
          <a:noFill/>
        </p:spPr>
      </p:pic>
      <p:pic>
        <p:nvPicPr>
          <p:cNvPr id="6" name="preview-image" descr="http://xn--80atdlv6dr.xn--p1ai/wp-content/uploads/2015/09/tihonya.jpg"/>
          <p:cNvPicPr/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189806" cy="19888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review-image" descr="http://mdobu20.ucoz.ru/2016/1/01-3-.jpg"/>
          <p:cNvPicPr/>
          <p:nvPr/>
        </p:nvPicPr>
        <p:blipFill>
          <a:blip r:embed="rId4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437112"/>
            <a:ext cx="1187624" cy="2200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review-image" descr="http://ds2romawka.ucoz.ru/img/umnica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1436763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eco18.ru/template/images/news/0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48"/>
          <a:stretch>
            <a:fillRect/>
          </a:stretch>
        </p:blipFill>
        <p:spPr bwMode="auto">
          <a:xfrm>
            <a:off x="7740352" y="4437112"/>
            <a:ext cx="1296144" cy="216024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403648" y="501317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Эколята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природу охраняют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на минуту о ней не забывают,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цветы, поля и реки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Дает природа в дар навеки.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3808" y="321286"/>
            <a:ext cx="327570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 группа</a:t>
            </a:r>
          </a:p>
          <a:p>
            <a:endParaRPr lang="ru-RU" dirty="0"/>
          </a:p>
        </p:txBody>
      </p:sp>
      <p:pic>
        <p:nvPicPr>
          <p:cNvPr id="1026" name="Picture 2" descr="C:\Users\Дмитрий\OneDrive\Рабочий стол\по экологии\IMG_20210405_15363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8001" y="980219"/>
            <a:ext cx="5377276" cy="4032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66" y="9143"/>
            <a:ext cx="9147766" cy="6858001"/>
          </a:xfrm>
          <a:prstGeom prst="rect">
            <a:avLst/>
          </a:prstGeom>
          <a:noFill/>
        </p:spPr>
      </p:pic>
      <p:pic>
        <p:nvPicPr>
          <p:cNvPr id="6" name="preview-image" descr="http://xn--80atdlv6dr.xn--p1ai/wp-content/uploads/2015/09/tihonya.jpg"/>
          <p:cNvPicPr/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9806" cy="19888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review-image" descr="http://ds2romawka.ucoz.ru/img/umnica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7319" y="2096419"/>
            <a:ext cx="1080120" cy="170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303112" y="4774360"/>
            <a:ext cx="334274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-Кто такие 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Эколята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 - дружные ребята,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Чистоту планеты охраняют,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мусор убирают!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review-image" descr="http://mdobu20.ucoz.ru/2016/1/01-3-.jpg"/>
          <p:cNvPicPr/>
          <p:nvPr/>
        </p:nvPicPr>
        <p:blipFill>
          <a:blip r:embed="rId5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149080"/>
            <a:ext cx="1187624" cy="2200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6" descr="http://eco18.ru/template/images/news/0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48"/>
          <a:stretch>
            <a:fillRect/>
          </a:stretch>
        </p:blipFill>
        <p:spPr bwMode="auto">
          <a:xfrm>
            <a:off x="4874567" y="4749979"/>
            <a:ext cx="1245230" cy="2078269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176094" y="327269"/>
            <a:ext cx="53984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336600"/>
                </a:solidFill>
              </a:rPr>
              <a:t>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Акция: «Очистим наш город от мусора»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Дмитрий\OneDrive\Рабочий стол\20200604_095039 — копия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636" y="1469350"/>
            <a:ext cx="2304256" cy="2797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Дмитрий\OneDrive\Рабочий стол\IMG-6f11483340df24005efdaa97be57d268-V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0613" y="211087"/>
            <a:ext cx="2251569" cy="257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митрий\OneDrive\Рабочий стол\20200604_09503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933057"/>
            <a:ext cx="2520280" cy="278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Дмитрий\OneDrive\Рабочий стол\IMG-9a288ac046e50b20c4e1cf00732e2bcb-V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8943" y="1148713"/>
            <a:ext cx="2808312" cy="3267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" name="Объект 16" descr="C:\Users\Дмитрий\AppData\Local\Microsoft\Windows\INetCache\Content.Word\20200606_20454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94412" y="2416767"/>
            <a:ext cx="2955175" cy="289282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766" cy="6858001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954067" y="404664"/>
            <a:ext cx="338625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 smtClean="0"/>
          </a:p>
          <a:p>
            <a:pPr algn="ctr"/>
            <a:endParaRPr lang="ru-RU" sz="1600" b="1" dirty="0" smtClean="0"/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-Кто такие 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Эколята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 - дружные ребята,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Разъясняют всем вокруг: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3794" y="5406259"/>
            <a:ext cx="4572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природу защищать,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растениям помогать!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 descr="C:\Users\Дмитрий\AppData\Local\Microsoft\Windows\INetCache\Content.Word\20200605_19320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451" y="4087824"/>
            <a:ext cx="2634041" cy="2636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Users\Дмитрий\AppData\Local\Microsoft\Windows\INetCache\Content.Word\IMG-b8d503a1b08ae23f8141e54f63ca34be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5543" y="1995170"/>
            <a:ext cx="1999954" cy="2867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C:\Users\Дмитрий\AppData\Local\Microsoft\Windows\INetCache\Content.Word\IMG-ddf444efed4e1a3381fba403ddc1be7f-V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794" y="2598660"/>
            <a:ext cx="2049780" cy="2867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C:\Users\Дмитрий\AppData\Local\Microsoft\Windows\INetCache\Content.Word\IMG-3afcf154807dde412e30f085a03461d7-V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9335" y="1143290"/>
            <a:ext cx="2088232" cy="2715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5497" y="3861048"/>
            <a:ext cx="159926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1700808"/>
            <a:ext cx="133164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260648"/>
            <a:ext cx="79208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акция: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«Подари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растениям  свою заботу»! </a:t>
            </a:r>
            <a:endParaRPr lang="ru-RU" sz="2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66" y="-1"/>
            <a:ext cx="9147766" cy="6858001"/>
          </a:xfrm>
          <a:prstGeom prst="rect">
            <a:avLst/>
          </a:prstGeom>
          <a:noFill/>
        </p:spPr>
      </p:pic>
      <p:pic>
        <p:nvPicPr>
          <p:cNvPr id="7" name="preview-image" descr="http://mdobu20.ucoz.ru/2016/1/01-3-.jpg"/>
          <p:cNvPicPr/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828" y="4519303"/>
            <a:ext cx="1187624" cy="2200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review-image" descr="http://ds2romawka.ucoz.ru/img/umnica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6020" y="1924465"/>
            <a:ext cx="1285356" cy="1604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http://eco18.ru/template/images/news/0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48"/>
          <a:stretch>
            <a:fillRect/>
          </a:stretch>
        </p:blipFill>
        <p:spPr bwMode="auto">
          <a:xfrm>
            <a:off x="-24204" y="2223577"/>
            <a:ext cx="1296144" cy="216024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573882" y="3995678"/>
            <a:ext cx="20863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станет сердцу твоему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Понятна птичья речь –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ты научишься тому,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это все беречь.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620688"/>
            <a:ext cx="21237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природе столько красоты –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Вглядись, и ты поймешь,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Зачем росистые кусты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Окутывает дрож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516216" y="620688"/>
            <a:ext cx="26277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Куда, журча, ручей бежит,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Прозрачнее стекла,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чем под вечер, в поле ржи,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Поют перепела.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</a:p>
        </p:txBody>
      </p:sp>
      <p:pic>
        <p:nvPicPr>
          <p:cNvPr id="22" name="preview-image" descr="http://ds2romawka.ucoz.ru/img/umnica.pn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28584" y="2248925"/>
            <a:ext cx="1224136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Дмитрий\OneDrive\Рабочий стол\по экологии\159604684621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9440" y="572050"/>
            <a:ext cx="4384756" cy="267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митрий\OneDrive\Рабочий стол\по экологии\159628607440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7100" y="3572943"/>
            <a:ext cx="2366016" cy="315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митрий\OneDrive\Рабочий стол\по экологии\20200122_130528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771" y="3303697"/>
            <a:ext cx="3354594" cy="341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66" y="14831"/>
            <a:ext cx="9147766" cy="6858001"/>
          </a:xfrm>
          <a:prstGeom prst="rect">
            <a:avLst/>
          </a:prstGeom>
          <a:noFill/>
        </p:spPr>
      </p:pic>
      <p:pic>
        <p:nvPicPr>
          <p:cNvPr id="6" name="preview-image" descr="http://xn--80atdlv6dr.xn--p1ai/wp-content/uploads/2015/09/tihonya.jpg"/>
          <p:cNvPicPr/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66" y="368524"/>
            <a:ext cx="1189806" cy="19888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3563888" y="187014"/>
            <a:ext cx="19442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вместе Землю украшать,</a:t>
            </a:r>
            <a:br>
              <a:rPr lang="ru-RU" sz="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Сажать сады, цветы сажать повсюду.</a:t>
            </a:r>
            <a:br>
              <a:rPr lang="ru-RU" sz="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вместе Землю уважать</a:t>
            </a:r>
            <a:br>
              <a:rPr lang="ru-RU" sz="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относиться с нежностью, как к чуду!</a:t>
            </a:r>
          </a:p>
          <a:p>
            <a:pPr algn="ctr"/>
            <a:r>
              <a:rPr lang="ru-RU" sz="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забываем, что она у нас одна –</a:t>
            </a:r>
            <a:br>
              <a:rPr lang="ru-RU" sz="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Неповторимая, ранимая, живая.</a:t>
            </a:r>
            <a:br>
              <a:rPr lang="ru-RU" sz="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Прекрасная: хоть лето, хоть зима…</a:t>
            </a:r>
            <a:br>
              <a:rPr lang="ru-RU" sz="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у нас одна, одна такая!</a:t>
            </a:r>
          </a:p>
          <a:p>
            <a:pPr algn="ctr"/>
            <a:endParaRPr lang="ru-RU" dirty="0"/>
          </a:p>
        </p:txBody>
      </p:sp>
      <p:pic>
        <p:nvPicPr>
          <p:cNvPr id="17" name="Picture 6" descr="http://eco18.ru/template/images/news/0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48"/>
          <a:stretch>
            <a:fillRect/>
          </a:stretch>
        </p:blipFill>
        <p:spPr bwMode="auto">
          <a:xfrm>
            <a:off x="0" y="4747782"/>
            <a:ext cx="1296144" cy="2160240"/>
          </a:xfrm>
          <a:prstGeom prst="rect">
            <a:avLst/>
          </a:prstGeom>
          <a:noFill/>
        </p:spPr>
      </p:pic>
      <p:pic>
        <p:nvPicPr>
          <p:cNvPr id="18" name="preview-image" descr="http://ds2romawka.ucoz.ru/img/umnica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6087" y="836713"/>
            <a:ext cx="1076723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Дмитрий\OneDrive\Рабочий стол\по экологии\20191118_09362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449171"/>
            <a:ext cx="2430003" cy="2256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митрий\OneDrive\Рабочий стол\по экологии\159604674114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9222" y="187014"/>
            <a:ext cx="2280451" cy="269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Дмитрий\OneDrive\Рабочий стол\по экологии\20191118_09352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5509" y="57669"/>
            <a:ext cx="2192243" cy="2351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Дмитрий\OneDrive\Рабочий стол\по экологии\20191113_093735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0123" y="2877329"/>
            <a:ext cx="2902425" cy="163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Дмитрий\OneDrive\Рабочий стол\по экологии\1596046738470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4606338"/>
            <a:ext cx="1807903" cy="222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Дмитрий\OneDrive\Рабочий стол\по экологии\IMG-06685cb69c9016bf4898f14d13e34037-V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578323"/>
            <a:ext cx="2439333" cy="225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Дмитрий\OneDrive\Рабочий стол\P4249879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0379" y="4756058"/>
            <a:ext cx="1975199" cy="208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C 0.08247 -0.09421 0.16493 -0.18819 0.25868 -0.20255 C 0.35243 -0.2169 0.49444 -0.12014 0.5625 -0.08588 C 0.63056 -0.05162 0.64983 -0.0125 0.66736 0.00255 " pathEditMode="relative" ptsTypes="aa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33333E-6 C -0.06979 -0.09653 -0.13958 -0.19306 -0.23854 -0.20394 C -0.3375 -0.21482 -0.52048 -0.10741 -0.59427 -0.06528 C -0.66805 -0.02315 -0.66632 0.02986 -0.68073 0.04884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00" y="-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4288"/>
            <a:ext cx="9147766" cy="6858001"/>
          </a:xfrm>
          <a:prstGeom prst="rect">
            <a:avLst/>
          </a:prstGeom>
          <a:noFill/>
        </p:spPr>
      </p:pic>
      <p:pic>
        <p:nvPicPr>
          <p:cNvPr id="6" name="preview-image" descr="http://xn--80atdlv6dr.xn--p1ai/wp-content/uploads/2015/09/tihonya.jpg"/>
          <p:cNvPicPr/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12" y="570336"/>
            <a:ext cx="1189806" cy="19888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review-image" descr="http://mdobu20.ucoz.ru/2016/1/01-3-.jpg"/>
          <p:cNvPicPr/>
          <p:nvPr/>
        </p:nvPicPr>
        <p:blipFill>
          <a:blip r:embed="rId4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0909" y="4509120"/>
            <a:ext cx="1187624" cy="20493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review-image" descr="http://ds2romawka.ucoz.ru/img/umnica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8632" y="1170617"/>
            <a:ext cx="1565889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eco18.ru/template/images/news/0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48"/>
          <a:stretch>
            <a:fillRect/>
          </a:stretch>
        </p:blipFill>
        <p:spPr bwMode="auto">
          <a:xfrm>
            <a:off x="4355976" y="4146525"/>
            <a:ext cx="1555125" cy="2591875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481302" y="732766"/>
            <a:ext cx="30963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надо мусор оставлять,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 портя всю красу,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мы срочно прекращать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Леса в помойку превращать!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79104" y="4747037"/>
            <a:ext cx="3708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лесу играйте и гуляйте,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мусор там не оставляйте !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лес чист, красив, опрятен,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отдых вдвойне приятен!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332656"/>
            <a:ext cx="8784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игра: «Мы с природой дружим, мусор нам не нужен!»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4" descr="C:\Users\Дмитрий\OneDrive\Рабочий стол\по экологии\20191021_11121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2014" y="836712"/>
            <a:ext cx="3121024" cy="17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Дмитрий\OneDrive\Рабочий стол\по экологии\20191021_11083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39265"/>
            <a:ext cx="3196173" cy="179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C:\Users\Дмитрий\OneDrive\Рабочий стол\по экологии\20191021_111633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7325" y="2609544"/>
            <a:ext cx="3082569" cy="189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Дмитрий\OneDrive\Рабочий стол\по экологии\IMG_20210405_101145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559697"/>
            <a:ext cx="2880319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" y="-1"/>
            <a:ext cx="9147766" cy="6858001"/>
          </a:xfrm>
          <a:prstGeom prst="rect">
            <a:avLst/>
          </a:prstGeom>
          <a:noFill/>
        </p:spPr>
      </p:pic>
      <p:pic>
        <p:nvPicPr>
          <p:cNvPr id="6" name="preview-image" descr="http://xn--80atdlv6dr.xn--p1ai/wp-content/uploads/2015/09/tihonya.jpg"/>
          <p:cNvPicPr/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5579" y="4591139"/>
            <a:ext cx="1397162" cy="22668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review-image" descr="http://mdobu20.ucoz.ru/2016/1/01-3-.jpg"/>
          <p:cNvPicPr/>
          <p:nvPr/>
        </p:nvPicPr>
        <p:blipFill>
          <a:blip r:embed="rId4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841776"/>
            <a:ext cx="1115616" cy="20162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review-image" descr="http://ds2romawka.ucoz.ru/img/umnica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9509" y="13504"/>
            <a:ext cx="1146472" cy="1797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eco18.ru/template/images/news/0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48"/>
          <a:stretch>
            <a:fillRect/>
          </a:stretch>
        </p:blipFill>
        <p:spPr bwMode="auto">
          <a:xfrm>
            <a:off x="85673" y="-91212"/>
            <a:ext cx="1493496" cy="24891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28136" y="2967335"/>
            <a:ext cx="51959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31229" y="780049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Стремись животных защищать,</a:t>
            </a:r>
          </a:p>
          <a:p>
            <a:pPr lvl="0"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ведь – братья наши!</a:t>
            </a:r>
          </a:p>
          <a:p>
            <a:pPr lvl="0"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Стремись чуть-чуть добрее стать,</a:t>
            </a:r>
          </a:p>
          <a:p>
            <a:pPr lvl="0"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сделать этот краше!</a:t>
            </a:r>
          </a:p>
          <a:p>
            <a:pPr lvl="0"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дружба крепкая верна,</a:t>
            </a:r>
          </a:p>
          <a:p>
            <a:pPr lvl="0"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как люди!</a:t>
            </a:r>
          </a:p>
          <a:p>
            <a:pPr lvl="0"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нам их доброта нужна,</a:t>
            </a:r>
          </a:p>
          <a:p>
            <a:pPr lvl="0"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 без добра мы будем?</a:t>
            </a:r>
          </a:p>
        </p:txBody>
      </p:sp>
      <p:pic>
        <p:nvPicPr>
          <p:cNvPr id="1027" name="Picture 3" descr="C:\Users\Дмитрий\OneDrive\Рабочий стол\по экологии\20200604_19005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789153"/>
            <a:ext cx="1884258" cy="250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Дмитрий\OneDrive\Рабочий стол\по экологии\20200604_20365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9317" y="4333317"/>
            <a:ext cx="2524683" cy="2524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Дмитрий\OneDrive\Рабочий стол\по экологии\20200603_212451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73" y="4485417"/>
            <a:ext cx="23042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51520" y="188640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Фотовыставка: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«Мой домашний питомец»</a:t>
            </a:r>
          </a:p>
        </p:txBody>
      </p:sp>
      <p:pic>
        <p:nvPicPr>
          <p:cNvPr id="3074" name="Picture 2" descr="C:\Users\Дмитрий\OneDrive\Рабочий стол\по экологии\IMG_20210405_104326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4712" y="3127995"/>
            <a:ext cx="1879239" cy="325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Дмитрий\OneDrive\Рабочий стол\по экологии\IMG_20210405_104333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44276" y="1961759"/>
            <a:ext cx="2607835" cy="195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842</TotalTime>
  <Words>277</Words>
  <Application>Microsoft Office PowerPoint</Application>
  <PresentationFormat>Экран (4:3)</PresentationFormat>
  <Paragraphs>78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Дмитрий</cp:lastModifiedBy>
  <cp:revision>84</cp:revision>
  <cp:lastPrinted>2021-11-07T14:09:27Z</cp:lastPrinted>
  <dcterms:created xsi:type="dcterms:W3CDTF">2018-05-03T06:45:13Z</dcterms:created>
  <dcterms:modified xsi:type="dcterms:W3CDTF">2022-04-20T16:01:53Z</dcterms:modified>
</cp:coreProperties>
</file>