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3" r:id="rId6"/>
    <p:sldId id="262" r:id="rId7"/>
    <p:sldId id="264" r:id="rId8"/>
    <p:sldId id="270" r:id="rId9"/>
    <p:sldId id="266" r:id="rId10"/>
    <p:sldId id="258" r:id="rId11"/>
    <p:sldId id="271" r:id="rId12"/>
    <p:sldId id="265" r:id="rId13"/>
    <p:sldId id="268" r:id="rId14"/>
    <p:sldId id="272" r:id="rId15"/>
    <p:sldId id="273" r:id="rId16"/>
    <p:sldId id="274" r:id="rId17"/>
    <p:sldId id="275" r:id="rId18"/>
    <p:sldId id="276" r:id="rId19"/>
    <p:sldId id="269" r:id="rId20"/>
    <p:sldId id="267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>
        <p:scale>
          <a:sx n="81" d="100"/>
          <a:sy n="81" d="100"/>
        </p:scale>
        <p:origin x="-1068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B050"/>
                </a:solidFill>
              </a:rPr>
              <a:t>ПРОЕКТ НА ТЕМУ: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«СОЗДАНИЕ РАЗВИВАЮЩЕЙ ПРЕДМЕТНО-ПРОСТРАНСТВЕННОЙ СРЕДЫ 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В СООТВЕТСТВИИ С ТРЕБОВАНИЯМИ ФГОС ДО»</a:t>
            </a:r>
            <a:r>
              <a:rPr lang="ru-RU" b="1" i="1" dirty="0" smtClean="0">
                <a:solidFill>
                  <a:srgbClr val="00B050"/>
                </a:solidFill>
              </a:rPr>
              <a:t/>
            </a:r>
            <a:br>
              <a:rPr lang="ru-RU" b="1" i="1" dirty="0" smtClean="0">
                <a:solidFill>
                  <a:srgbClr val="00B050"/>
                </a:solidFill>
              </a:rPr>
            </a:br>
            <a:endParaRPr lang="ru-RU" b="1" i="1" dirty="0" smtClean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43075" y="260648"/>
            <a:ext cx="7400925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МКДОУ Садовский детский сад ОРВ</a:t>
            </a:r>
          </a:p>
          <a:p>
            <a:pPr algn="r" fontAlgn="auto">
              <a:spcAft>
                <a:spcPts val="0"/>
              </a:spcAft>
              <a:defRPr/>
            </a:pP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44008" y="5121280"/>
            <a:ext cx="33123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</a:t>
            </a:r>
            <a:r>
              <a:rPr lang="ru-RU" dirty="0"/>
              <a:t> </a:t>
            </a:r>
            <a:r>
              <a:rPr lang="ru-RU" dirty="0" smtClean="0"/>
              <a:t>воспитатель</a:t>
            </a:r>
          </a:p>
          <a:p>
            <a:r>
              <a:rPr lang="ru-RU" dirty="0" smtClean="0"/>
              <a:t>Первой категории </a:t>
            </a:r>
          </a:p>
          <a:p>
            <a:r>
              <a:rPr lang="ru-RU" dirty="0" err="1" smtClean="0"/>
              <a:t>Максименкова</a:t>
            </a:r>
            <a:r>
              <a:rPr lang="ru-RU" dirty="0" smtClean="0"/>
              <a:t> Т.Н.</a:t>
            </a:r>
          </a:p>
          <a:p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140553" y="6195056"/>
            <a:ext cx="818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2020г.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715200" cy="1224136"/>
          </a:xfrm>
        </p:spPr>
        <p:txBody>
          <a:bodyPr/>
          <a:lstStyle/>
          <a:p>
            <a:pPr lvl="0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Этапы 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реализации проекта </a:t>
            </a:r>
            <a:endParaRPr lang="ru-RU" sz="2000" dirty="0">
              <a:solidFill>
                <a:srgbClr val="00B05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Организационно-подготовительный этап: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Изучение методической  литературы по данной теме,  подготовка  Формирование проблемы, цели задач проекта. 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Constantia"/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Внедренческий (Основной) этап: 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Практическая реализация проекта. 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Создание предметно - развивающей среды, отработка взаимодействия с воспитателями и узкими специалистам , с родителями воспитанников группы  ДОО</a:t>
            </a:r>
            <a:endParaRPr lang="ru-RU" sz="1600" dirty="0">
              <a:latin typeface="Constantia"/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Подведение итогов. Оформление материалов по проекту. Создание презентации.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направления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работы 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проекту:</a:t>
            </a:r>
            <a:endParaRPr lang="ru-RU" sz="2400" b="1" u="sng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Профилактическое   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2. Образовательное                            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Развивающее               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 Духовно-нравственное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 Трудовое                                                                                                                                                  6.Гражданско- патриотическое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7.Социальное                  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8.Воспитательное</a:t>
            </a:r>
            <a:endParaRPr lang="ru-RU" sz="1600" b="1" u="sng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Учет основных образовательных областей   ФГОС ДО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2276872"/>
            <a:ext cx="4320480" cy="3849291"/>
          </a:xfrm>
        </p:spPr>
        <p:txBody>
          <a:bodyPr/>
          <a:lstStyle/>
          <a:p>
            <a:pPr marL="0" lvl="0" indent="0" eaLnBrk="0" hangingPunct="0">
              <a:spcBef>
                <a:spcPct val="0"/>
              </a:spcBef>
              <a:buFont typeface="Wingdings" pitchFamily="2" charset="2"/>
              <a:buChar char="q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</a:p>
          <a:p>
            <a:pPr marL="0" lvl="0" indent="0" eaLnBrk="0" hangingPunct="0">
              <a:spcBef>
                <a:spcPct val="0"/>
              </a:spcBef>
              <a:buFont typeface="Wingdings" pitchFamily="2" charset="2"/>
              <a:buChar char="q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Познавательное развитие</a:t>
            </a:r>
          </a:p>
          <a:p>
            <a:pPr marL="0" lvl="0" indent="0" eaLnBrk="0" hangingPunct="0">
              <a:spcBef>
                <a:spcPct val="0"/>
              </a:spcBef>
              <a:buFont typeface="Wingdings" pitchFamily="2" charset="2"/>
              <a:buChar char="q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Речевое развитие </a:t>
            </a:r>
          </a:p>
          <a:p>
            <a:pPr marL="0" lvl="0" indent="0" eaLnBrk="0" hangingPunct="0">
              <a:spcBef>
                <a:spcPct val="0"/>
              </a:spcBef>
              <a:buFont typeface="Wingdings" pitchFamily="2" charset="2"/>
              <a:buChar char="q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Художественно-эстетическое развитие</a:t>
            </a:r>
          </a:p>
          <a:p>
            <a:pPr marL="0" lvl="0" indent="0" eaLnBrk="0" hangingPunct="0">
              <a:spcBef>
                <a:spcPct val="0"/>
              </a:spcBef>
              <a:buFont typeface="Wingdings" pitchFamily="2" charset="2"/>
              <a:buChar char="q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Физическое развитие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898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115050" cy="72008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Основной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 smtClean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3644488"/>
              </p:ext>
            </p:extLst>
          </p:nvPr>
        </p:nvGraphicFramePr>
        <p:xfrm>
          <a:off x="611560" y="1412776"/>
          <a:ext cx="6120680" cy="3393377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592288"/>
                <a:gridCol w="1818722"/>
                <a:gridCol w="1709670"/>
              </a:tblGrid>
              <a:tr h="1296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  Проведение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консультации родителей на тему: «Возрастные особенности детей дошкольного возраста 3-4 лет и стиль оформления группового помещения». Сотрудничество с родителями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Оформление родительского уголка, размещение статей, консультаций, рекомендаций по теме проекта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Сентябрь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2020г.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  Подбор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приобретение необходимых игрушек, дидактических пособий, детской и игровой мебели и игровых уголков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Подбор наглядно – дидактических пособий, демонстрационного материала для занятий.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Октябрь- декабрь 2020г.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1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2.3 Работа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созданию развивающей среды в групповой комнате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Усовершенствование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РППС в группе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Октябрь- апрель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2020г.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679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9631444"/>
              </p:ext>
            </p:extLst>
          </p:nvPr>
        </p:nvGraphicFramePr>
        <p:xfrm>
          <a:off x="251520" y="260350"/>
          <a:ext cx="6624735" cy="648101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6624735"/>
              </a:tblGrid>
              <a:tr h="64810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Создание</a:t>
                      </a: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развивающей среды в групповой комнате в соответствии с требованиями ФГОС ДО.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•центр Игры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куклы и животные разных размеров, одежда для кукол, игрушечная мебель, игрушечные телефоны, и др.;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•цент Тишины;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•центр Театрализации -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наборы кукол, настольный театр, пальчиковый театр, ширмы для кукольного театра, костюмы, маски, театральные атрибуты, элементы костюмов для сюжетно-ролевых игр, игр-драматизации, а также материал для изготовления сценической одежды;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•центр Конструирования -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мелкий (настольный) и крупный (напольный) строительный материал, имеются разнообразные конструкторы (деревянные, металлические, пластмассовые, с различными способами соединения деталей), мозаики, разрезные картинки, бросовый и природный материал для художественного конструирования;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•центр Спортивный -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игрушки, которые можно катать, бросать; кегли,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кольцебросс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мячи (не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наполнен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);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•центр Математического развития -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демонстрационный и раздаточный материал для ФЭМП.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•центр ИЗО -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листы бумаги и альбомы, кисти, краски, баночки для воды, карандаши, фломастеры, разноцветные мелки, пластилин, доски для лепки,  экспозиции картин, произведений народного творчества, природный и бросовый материал и др.;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•центр Музыки -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игрушечные музыкальные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инструменты.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•центр Развития речи -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художественная литература, иллюстрации, детские журналы;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•центр Природы -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наглядные пособия, иллюстративный материал для развития экологической культуры (альбомы, наборы картин, муляжи, дидактические игры, гербарий и пр.), природный и бросовый материал;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•центр Дидактической игры -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лото, домино (дополнить лото, домино); настольно – печатные игры.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•центр Книги -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художественная литература, иллюстрации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29" marR="29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294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Развивающая предметно -пространственная среда </a:t>
            </a:r>
            <a:b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       Центров активности  группы: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88840"/>
            <a:ext cx="7787208" cy="4137323"/>
          </a:xfrm>
        </p:spPr>
        <p:txBody>
          <a:bodyPr/>
          <a:lstStyle/>
          <a:p>
            <a:pPr marL="0" lvl="0" indent="0">
              <a:spcBef>
                <a:spcPct val="0"/>
              </a:spcBef>
              <a:buFont typeface="Wingdings" pitchFamily="2" charset="2"/>
              <a:buChar char="Ø"/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Содержательно-насыщенная;</a:t>
            </a:r>
          </a:p>
          <a:p>
            <a:pPr marL="0" lvl="0" indent="0">
              <a:spcBef>
                <a:spcPct val="0"/>
              </a:spcBef>
              <a:buFont typeface="Wingdings" pitchFamily="2" charset="2"/>
              <a:buChar char="Ø"/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Трансформируемая;</a:t>
            </a:r>
          </a:p>
          <a:p>
            <a:pPr marL="0" lvl="0" indent="0">
              <a:spcBef>
                <a:spcPct val="0"/>
              </a:spcBef>
              <a:buFont typeface="Wingdings" pitchFamily="2" charset="2"/>
              <a:buChar char="Ø"/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Полифункциональная;</a:t>
            </a:r>
          </a:p>
          <a:p>
            <a:pPr marL="0" lvl="0" indent="0">
              <a:spcBef>
                <a:spcPct val="0"/>
              </a:spcBef>
              <a:buFont typeface="Wingdings" pitchFamily="2" charset="2"/>
              <a:buChar char="Ø"/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Вариативная;</a:t>
            </a:r>
          </a:p>
          <a:p>
            <a:pPr marL="0" lvl="0" indent="0">
              <a:spcBef>
                <a:spcPct val="0"/>
              </a:spcBef>
              <a:buFont typeface="Wingdings" pitchFamily="2" charset="2"/>
              <a:buChar char="Ø"/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Доступная и безопасная</a:t>
            </a:r>
          </a:p>
          <a:p>
            <a:endParaRPr lang="ru-RU" dirty="0"/>
          </a:p>
        </p:txBody>
      </p:sp>
      <p:pic>
        <p:nvPicPr>
          <p:cNvPr id="4" name="Picture 6" descr="C:\Users\Артур-ПК\Saved Games\Desktop\Новая папка\D6rxxS1xvU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66957"/>
            <a:ext cx="3312368" cy="248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:\Users\Артур-ПК\Saved Games\Desktop\Новая папка\BMYb6Xjk8M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76872"/>
            <a:ext cx="2950096" cy="4047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637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418058"/>
          </a:xfrm>
        </p:spPr>
        <p:txBody>
          <a:bodyPr/>
          <a:lstStyle/>
          <a:p>
            <a:r>
              <a:rPr lang="ru-RU" sz="2400" dirty="0">
                <a:solidFill>
                  <a:srgbClr val="00B050"/>
                </a:solidFill>
              </a:rPr>
              <a:t>Центр природы и экспериментирования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C:\Users\Артур-ПК\Saved Games\Desktop\Новая папка\6eMkOaBLk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16832"/>
            <a:ext cx="4536504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512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18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Центр театрализованной деятельности</a:t>
            </a:r>
            <a:r>
              <a:rPr lang="ru-RU" sz="1800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C:\Users\Артур-ПК\Saved Games\Desktop\Новая папка\v3IeOdIiDhg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6552728" cy="4015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486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898776" cy="908720"/>
          </a:xfrm>
        </p:spPr>
        <p:txBody>
          <a:bodyPr/>
          <a:lstStyle/>
          <a:p>
            <a:pPr lvl="0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Центр физического развития  </a:t>
            </a:r>
            <a:b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 сохранения здоровья ребенка</a:t>
            </a:r>
            <a:b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ct val="0"/>
              </a:spcBef>
              <a:buNone/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изобразительной деятельности</a:t>
            </a: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Picture 6" descr="C:\Users\Артур-ПК\Saved Games\Desktop\Новая папка\iixOTR64T3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2856"/>
            <a:ext cx="289560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:\Users\Артур-ПК\Saved Games\Desktop\Новая папка\SfI6Is__ko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438400"/>
            <a:ext cx="461885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070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3240360" cy="1224136"/>
          </a:xfrm>
        </p:spPr>
        <p:txBody>
          <a:bodyPr/>
          <a:lstStyle/>
          <a:p>
            <a:pPr marL="265176" lvl="0" indent="-26517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Центр конструктивной     </a:t>
            </a:r>
            <a:b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деятельности 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6" name="Picture 2" descr="C:\Users\Кристина\Desktop\d183d0b3d0bed0bbd0bed0ba-d0bad0bed0bdd181d182d180d183d0b8d180d0bed0b2d0b0d0bdd0b8d18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46449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6016" y="1916832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сенсорного  и   </a:t>
            </a:r>
          </a:p>
          <a:p>
            <a:pPr lvl="0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математического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развития 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C:\Users\Артур-ПК\Saved Games\Desktop\Новая папка\e9mQxhm4y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624718"/>
            <a:ext cx="4038600" cy="2713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186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267744" y="922506"/>
            <a:ext cx="28004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Заключительный этап</a:t>
            </a: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07704" y="1484784"/>
            <a:ext cx="3960439" cy="3672409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000" dirty="0" smtClean="0"/>
              <a:t>Подведение итогов.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Оформление материалов  по проекту.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Создание презентации.</a:t>
            </a:r>
          </a:p>
        </p:txBody>
      </p:sp>
    </p:spTree>
    <p:extLst>
      <p:ext uri="{BB962C8B-B14F-4D97-AF65-F5344CB8AC3E}">
        <p14:creationId xmlns:p14="http://schemas.microsoft.com/office/powerpoint/2010/main" val="344696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r>
              <a:rPr lang="ru-RU" sz="2400" dirty="0" smtClean="0"/>
              <a:t>Название проекта: </a:t>
            </a:r>
            <a:r>
              <a:rPr lang="ru-RU" sz="2400" dirty="0"/>
              <a:t>«Наша группа»</a:t>
            </a:r>
          </a:p>
          <a:p>
            <a:r>
              <a:rPr lang="ru-RU" sz="2400" dirty="0"/>
              <a:t>Тема проекта: «Создание развивающей предметно-пространственной </a:t>
            </a:r>
            <a:r>
              <a:rPr lang="ru-RU" sz="2400" dirty="0" smtClean="0"/>
              <a:t>среды </a:t>
            </a:r>
            <a:r>
              <a:rPr lang="ru-RU" sz="2400" dirty="0"/>
              <a:t>в младшей группе </a:t>
            </a:r>
            <a:r>
              <a:rPr lang="ru-RU" sz="2400" dirty="0" smtClean="0"/>
              <a:t>для детей 3-4 лет в соответствии </a:t>
            </a:r>
            <a:r>
              <a:rPr lang="ru-RU" sz="2400" dirty="0"/>
              <a:t>с требованиями ФГОС ДО»</a:t>
            </a:r>
          </a:p>
          <a:p>
            <a:r>
              <a:rPr lang="ru-RU" sz="2400" dirty="0"/>
              <a:t>Вид проекта: </a:t>
            </a:r>
            <a:r>
              <a:rPr lang="ru-RU" sz="2400" dirty="0" smtClean="0"/>
              <a:t>практико-ориентированный.</a:t>
            </a:r>
            <a:endParaRPr lang="ru-RU" sz="2400" dirty="0"/>
          </a:p>
          <a:p>
            <a:r>
              <a:rPr lang="ru-RU" sz="2400" dirty="0"/>
              <a:t>Сроки проведения: </a:t>
            </a:r>
            <a:r>
              <a:rPr lang="ru-RU" sz="2400" dirty="0" smtClean="0"/>
              <a:t>долгосрочный </a:t>
            </a:r>
            <a:endParaRPr lang="ru-RU" sz="2400" dirty="0"/>
          </a:p>
          <a:p>
            <a:r>
              <a:rPr lang="ru-RU" sz="2400" dirty="0" smtClean="0"/>
              <a:t>Участники</a:t>
            </a:r>
            <a:r>
              <a:rPr lang="ru-RU" sz="2400" dirty="0"/>
              <a:t>: воспитатели группы</a:t>
            </a:r>
            <a:r>
              <a:rPr lang="ru-RU" sz="2400" dirty="0" smtClean="0"/>
              <a:t>, воспитанники,  </a:t>
            </a:r>
            <a:r>
              <a:rPr lang="ru-RU" sz="2400" dirty="0"/>
              <a:t>родители воспитанников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132856"/>
            <a:ext cx="6048672" cy="562074"/>
          </a:xfrm>
        </p:spPr>
        <p:txBody>
          <a:bodyPr/>
          <a:lstStyle/>
          <a:p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эффективности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25963"/>
          </a:xfrm>
        </p:spPr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852936"/>
            <a:ext cx="45720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РППС соответствует реализуемой основной образовательной программе детского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 и ФГОС ДО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4021283"/>
            <a:ext cx="45720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 уровня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вопросах инновационного подхода к созданию РППС в группе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5229200"/>
            <a:ext cx="45720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smtClean="0"/>
              <a:t>Повышение  </a:t>
            </a:r>
            <a:r>
              <a:rPr lang="ru-RU" dirty="0"/>
              <a:t>активности родителей (законных представителей) к процессу преображения РППС групп и детского сада</a:t>
            </a:r>
          </a:p>
        </p:txBody>
      </p:sp>
    </p:spTree>
    <p:extLst>
      <p:ext uri="{BB962C8B-B14F-4D97-AF65-F5344CB8AC3E}">
        <p14:creationId xmlns:p14="http://schemas.microsoft.com/office/powerpoint/2010/main" val="194571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3212976"/>
            <a:ext cx="7272808" cy="2232247"/>
          </a:xfrm>
        </p:spPr>
        <p:txBody>
          <a:bodyPr/>
          <a:lstStyle/>
          <a:p>
            <a:pPr marL="0" indent="0">
              <a:buNone/>
            </a:pPr>
            <a:r>
              <a:rPr lang="ru-RU" sz="5400" dirty="0" smtClean="0">
                <a:solidFill>
                  <a:srgbClr val="00B050"/>
                </a:solidFill>
              </a:rPr>
              <a:t>Спасибо за внимание!!!</a:t>
            </a:r>
            <a:endParaRPr lang="ru-RU" sz="5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3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989" y="2276872"/>
            <a:ext cx="8229600" cy="445533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Актуальность: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5988" y="2852936"/>
            <a:ext cx="8198577" cy="380588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В </a:t>
            </a:r>
            <a:r>
              <a:rPr lang="ru-RU" sz="2400" dirty="0"/>
              <a:t>связи с введением новых федеральных государственных </a:t>
            </a:r>
            <a:r>
              <a:rPr lang="ru-RU" sz="2400" dirty="0" smtClean="0"/>
              <a:t>образовательных </a:t>
            </a:r>
            <a:r>
              <a:rPr lang="ru-RU" sz="2400" dirty="0"/>
              <a:t>стандартов (ФГОС) к структуре основной общеобразовательной </a:t>
            </a:r>
            <a:r>
              <a:rPr lang="ru-RU" sz="2400" dirty="0" smtClean="0"/>
              <a:t>программы </a:t>
            </a:r>
            <a:r>
              <a:rPr lang="ru-RU" sz="2400" dirty="0"/>
              <a:t>дошкольного образования и условиям ее реализации вопрос </a:t>
            </a:r>
            <a:r>
              <a:rPr lang="ru-RU" sz="2400" dirty="0" smtClean="0"/>
              <a:t>создания предметно - развивающей среды группы </a:t>
            </a:r>
            <a:r>
              <a:rPr lang="ru-RU" sz="2400" dirty="0"/>
              <a:t>в детском саду на сегодняшний день стал особенно актуальным. Организация развивающей </a:t>
            </a:r>
            <a:r>
              <a:rPr lang="ru-RU" sz="2400" dirty="0" smtClean="0"/>
              <a:t>среды группы </a:t>
            </a:r>
            <a:r>
              <a:rPr lang="ru-RU" sz="2400" dirty="0"/>
              <a:t>должна строиться таким образом, чтобы дать возможность наиболее эффективно развивать индивидуальность каждого ребёнка с учётом его склонностей, интересов, уровня активности.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20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693" y="1772816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Проблема: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692" y="3068960"/>
            <a:ext cx="8209107" cy="305720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Совершенствование </a:t>
            </a:r>
            <a:r>
              <a:rPr lang="ru-RU" sz="2400" dirty="0"/>
              <a:t>образовательного пространства группы по  развитию познавательной деятельности у дошкольников </a:t>
            </a:r>
            <a:r>
              <a:rPr lang="ru-RU" sz="2400" dirty="0" smtClean="0"/>
              <a:t>в </a:t>
            </a:r>
            <a:r>
              <a:rPr lang="ru-RU" sz="2400" dirty="0"/>
              <a:t>соответствии с ФГОС ДО.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7775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Гипотеза: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3131841"/>
            <a:ext cx="6624736" cy="209736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детском саду создать развивающую предметно-пространственную среду, соответствующую особенностям образовательной деятельности и творческому характеру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ребенка, то это будет эффективно способствовать формированию базиса личностной культуры детей, развитию их индивидуальности, самостоятельности.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12792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8884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Цель: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852937"/>
            <a:ext cx="7704856" cy="259228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  <a:p>
            <a:pPr marL="0" indent="0" algn="just">
              <a:buNone/>
            </a:pPr>
            <a:r>
              <a:rPr lang="ru-RU" sz="2400" dirty="0"/>
              <a:t>Создание развивающей предметно-пространственной среды </a:t>
            </a:r>
            <a:r>
              <a:rPr lang="ru-RU" sz="2400" dirty="0" smtClean="0"/>
              <a:t>группы для </a:t>
            </a:r>
            <a:r>
              <a:rPr lang="ru-RU" sz="2400" dirty="0"/>
              <a:t>развития </a:t>
            </a:r>
            <a:r>
              <a:rPr lang="ru-RU" sz="2400" dirty="0" smtClean="0"/>
              <a:t> каждого ребёнка с учетом его возможностей, уровня активности и интересов в соответствии с ФГОС ДО, посредством тесного сотрудничества с родителями.  </a:t>
            </a:r>
            <a:endParaRPr lang="ru-RU" sz="2400" dirty="0"/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655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61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Задачи проекта:</a:t>
            </a:r>
            <a:br>
              <a:rPr lang="ru-RU" dirty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1</a:t>
            </a:r>
            <a:r>
              <a:rPr lang="ru-RU" sz="1800" dirty="0"/>
              <a:t>. Изучить и внедрить в практику новые подходы к организации РППС, обеспечивающие полноценное развитие </a:t>
            </a:r>
            <a:r>
              <a:rPr lang="ru-RU" sz="1800" dirty="0" smtClean="0"/>
              <a:t>дошкольников 3-4  в </a:t>
            </a:r>
            <a:r>
              <a:rPr lang="ru-RU" sz="1800" dirty="0"/>
              <a:t>рамках основной общеобразовательной </a:t>
            </a:r>
            <a:r>
              <a:rPr lang="ru-RU" sz="1800" dirty="0" smtClean="0"/>
              <a:t>программы </a:t>
            </a:r>
            <a:r>
              <a:rPr lang="ru-RU" sz="1800" dirty="0"/>
              <a:t>«От рождения до школы» под ред. </a:t>
            </a:r>
            <a:r>
              <a:rPr lang="ru-RU" sz="1800" dirty="0" err="1"/>
              <a:t>Вераксы</a:t>
            </a:r>
            <a:r>
              <a:rPr lang="ru-RU" sz="1800" dirty="0"/>
              <a:t> Н.Е.</a:t>
            </a:r>
          </a:p>
          <a:p>
            <a:pPr marL="0" indent="0">
              <a:buNone/>
            </a:pPr>
            <a:r>
              <a:rPr lang="ru-RU" sz="1800" dirty="0"/>
              <a:t>2. Создать условия для обеспечения разных видов деятельности дошкольников (игровой, двигательной, интеллектуальной, самостоятельной, творческой, художественной, театрализованной), их интеграция и творческая организация </a:t>
            </a:r>
            <a:r>
              <a:rPr lang="ru-RU" sz="1800" dirty="0" smtClean="0"/>
              <a:t>.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3. Организовать РППС, способствующую эмоциональному и психическому благополучию в своевременном всестороннем развитии каждого ребенка с учетом их потребностей, наклонностей и интересов.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4. Совершенствовать РППС в соответствии с возрастными особенностями детей 3-4 лет, охрана и укрепление их здоровья с учетом особенностей и коррекции недостатков их развития. </a:t>
            </a:r>
          </a:p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ru-RU" sz="1800" dirty="0"/>
              <a:t>5</a:t>
            </a:r>
            <a:r>
              <a:rPr lang="ru-RU" sz="1800" dirty="0" smtClean="0"/>
              <a:t>.Соответствие РППС следующим требованиям: содержательно-насыщенной, трансформируемой, полифункциональной, вариативной, доступной и безопасной.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10102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Предполагаемый результат:</a:t>
            </a:r>
          </a:p>
          <a:p>
            <a:r>
              <a:rPr lang="ru-RU" sz="2000" dirty="0" smtClean="0"/>
              <a:t> Обеспечение </a:t>
            </a:r>
            <a:r>
              <a:rPr lang="ru-RU" sz="2000" dirty="0"/>
              <a:t>духовно-нравственного развития и воспитания детей</a:t>
            </a:r>
          </a:p>
          <a:p>
            <a:r>
              <a:rPr lang="ru-RU" sz="2000" dirty="0"/>
              <a:t>Высокое качество дошкольного образования, его доступность, открытость и привлекательность для детей и их родителей и всего общества</a:t>
            </a:r>
          </a:p>
          <a:p>
            <a:r>
              <a:rPr lang="ru-RU" sz="2000" dirty="0"/>
              <a:t>Охрана и укрепление физического и психического здоровья воспитанников</a:t>
            </a:r>
          </a:p>
          <a:p>
            <a:r>
              <a:rPr lang="ru-RU" sz="2000" dirty="0"/>
              <a:t>Комфортное состояние воспитанников и педагогических работников</a:t>
            </a:r>
            <a:endParaRPr lang="ru-RU" sz="2000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Инновация: </a:t>
            </a:r>
          </a:p>
          <a:p>
            <a:r>
              <a:rPr lang="ru-RU" sz="2000" dirty="0" smtClean="0"/>
              <a:t> использование инновационных компьютерных технологий , РППС в           соответствии с ФГОС.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8263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61"/>
            <a:ext cx="8229600" cy="819651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dirty="0">
                <a:solidFill>
                  <a:srgbClr val="00B050"/>
                </a:solidFill>
              </a:rPr>
              <a:t>Нормативно-правовая база проекта</a:t>
            </a:r>
            <a:br>
              <a:rPr lang="ru-RU" sz="4000" dirty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41987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• </a:t>
            </a:r>
            <a:r>
              <a:rPr lang="ru-RU" sz="1800" dirty="0"/>
              <a:t>Федеральный Закон от 29 декабря 2012 года N 273-ФЗ «Об образовании в Российской Федерации»</a:t>
            </a:r>
          </a:p>
          <a:p>
            <a:pPr marL="0" indent="0">
              <a:buNone/>
            </a:pPr>
            <a:r>
              <a:rPr lang="ru-RU" sz="1800" dirty="0"/>
              <a:t>• Приказ МО и науки РФ от 17 октября 2013г. № 1155 «Об утверждении федерального государственного образовательного стандарта дошкольного образования»</a:t>
            </a:r>
          </a:p>
          <a:p>
            <a:pPr marL="0" indent="0">
              <a:buNone/>
            </a:pPr>
            <a:r>
              <a:rPr lang="ru-RU" sz="1800" dirty="0"/>
              <a:t>• Приказ Министерства образования и науки РФ от 30 августа 2013 г. № 1014 “Об утверждении Порядка организации и осуществления </a:t>
            </a:r>
            <a:r>
              <a:rPr lang="ru-RU" sz="1800" dirty="0" smtClean="0"/>
              <a:t>образовательной </a:t>
            </a:r>
            <a:r>
              <a:rPr lang="ru-RU" sz="1800" dirty="0"/>
              <a:t>деятельности по основным общеобразовательным программам - образовательным программам дошкольного образования</a:t>
            </a:r>
          </a:p>
          <a:p>
            <a:pPr marL="0" indent="0">
              <a:buNone/>
            </a:pPr>
            <a:r>
              <a:rPr lang="ru-RU" sz="1800" dirty="0"/>
              <a:t>•Приказ МО и науки РФ от 14 июня 2013г. № 462 «Порядок проведения </a:t>
            </a:r>
            <a:r>
              <a:rPr lang="ru-RU" sz="1800" dirty="0" err="1"/>
              <a:t>самообследования</a:t>
            </a:r>
            <a:r>
              <a:rPr lang="ru-RU" sz="1800" dirty="0"/>
              <a:t> образовательной организации»</a:t>
            </a:r>
          </a:p>
          <a:p>
            <a:pPr marL="0" indent="0">
              <a:buNone/>
            </a:pPr>
            <a:r>
              <a:rPr lang="ru-RU" sz="1800" dirty="0"/>
              <a:t>• СанПиН 2.4.1.3049-13  «Санитарно-эпидемиологические  требования  к   устройству, содержанию  и  организации  режима  работы  дошкольных    образовательных организаций»,  утвержденным  постановлением  </a:t>
            </a:r>
            <a:r>
              <a:rPr lang="ru-RU" sz="1800" dirty="0" smtClean="0"/>
              <a:t>Главного    </a:t>
            </a:r>
            <a:r>
              <a:rPr lang="ru-RU" sz="1800" dirty="0"/>
              <a:t>государственного санитарного  врача  Российской  Федерации  от  15  мая       2013 г. N 26 (зарегистрировано Министерством  юстиции  </a:t>
            </a:r>
            <a:r>
              <a:rPr lang="ru-RU" sz="1800" dirty="0" smtClean="0"/>
              <a:t>Российской  </a:t>
            </a:r>
            <a:r>
              <a:rPr lang="ru-RU" sz="1800" dirty="0"/>
              <a:t>Федерации  29  мая 2013 г., регистрационный N 28564)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91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среда развивающая проект</Template>
  <TotalTime>463</TotalTime>
  <Words>1084</Words>
  <Application>Microsoft Office PowerPoint</Application>
  <PresentationFormat>Экран (4:3)</PresentationFormat>
  <Paragraphs>110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лица</vt:lpstr>
      <vt:lpstr>ПРОЕКТ НА ТЕМУ: «СОЗДАНИЕ РАЗВИВАЮЩЕЙ ПРЕДМЕТНО-ПРОСТРАНСТВЕННОЙ СРЕДЫ  В СООТВЕТСТВИИ С ТРЕБОВАНИЯМИ ФГОС ДО» </vt:lpstr>
      <vt:lpstr>Содержание</vt:lpstr>
      <vt:lpstr>Актуальность: </vt:lpstr>
      <vt:lpstr>Проблема:</vt:lpstr>
      <vt:lpstr>Гипотеза: </vt:lpstr>
      <vt:lpstr>Цель:</vt:lpstr>
      <vt:lpstr>Задачи проекта: </vt:lpstr>
      <vt:lpstr>Презентация PowerPoint</vt:lpstr>
      <vt:lpstr> Нормативно-правовая база проекта </vt:lpstr>
      <vt:lpstr>   Этапы  реализации проекта </vt:lpstr>
      <vt:lpstr>Учет основных образовательных областей   ФГОС ДО  </vt:lpstr>
      <vt:lpstr>        Основной этап </vt:lpstr>
      <vt:lpstr>Презентация PowerPoint</vt:lpstr>
      <vt:lpstr>Развивающая предметно -пространственная среда                                Центров активности  группы:</vt:lpstr>
      <vt:lpstr>Центр природы и экспериментирования </vt:lpstr>
      <vt:lpstr>Центр театрализованной деятельности  </vt:lpstr>
      <vt:lpstr>Центр физического развития   и сохранения здоровья ребенка </vt:lpstr>
      <vt:lpstr> Центр конструктивной                    деятельности   </vt:lpstr>
      <vt:lpstr>Презентация PowerPoint</vt:lpstr>
      <vt:lpstr> Критерии эффективности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«СОЗДАНИЕ РАЗВИВАЮЩЕЙ ПРЕДМЕТНО-ПРОСТРАНСТВЕННОЙ СРЕДЫ  В СООТВЕТСТВИИ С ТРЕБОВАНИЯМИ ФГОС ДО»</dc:title>
  <dc:creator>PC</dc:creator>
  <cp:lastModifiedBy>Кристина</cp:lastModifiedBy>
  <cp:revision>41</cp:revision>
  <dcterms:created xsi:type="dcterms:W3CDTF">2016-10-12T10:52:42Z</dcterms:created>
  <dcterms:modified xsi:type="dcterms:W3CDTF">2020-04-21T20:22:17Z</dcterms:modified>
</cp:coreProperties>
</file>