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0" r:id="rId3"/>
    <p:sldId id="257" r:id="rId4"/>
    <p:sldId id="258" r:id="rId5"/>
    <p:sldId id="259" r:id="rId6"/>
    <p:sldId id="267" r:id="rId7"/>
    <p:sldId id="269" r:id="rId8"/>
    <p:sldId id="270" r:id="rId9"/>
    <p:sldId id="277" r:id="rId10"/>
    <p:sldId id="272" r:id="rId11"/>
    <p:sldId id="273" r:id="rId12"/>
    <p:sldId id="274" r:id="rId13"/>
    <p:sldId id="275" r:id="rId14"/>
    <p:sldId id="278" r:id="rId15"/>
    <p:sldId id="27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07A1-9702-4FB0-8187-B055C7122CB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A4A0-2232-4AE8-8EBD-629D409A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07A1-9702-4FB0-8187-B055C7122CB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A4A0-2232-4AE8-8EBD-629D409A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07A1-9702-4FB0-8187-B055C7122CB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A4A0-2232-4AE8-8EBD-629D409A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07A1-9702-4FB0-8187-B055C7122CB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A4A0-2232-4AE8-8EBD-629D409A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07A1-9702-4FB0-8187-B055C7122CB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A4A0-2232-4AE8-8EBD-629D409A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07A1-9702-4FB0-8187-B055C7122CB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A4A0-2232-4AE8-8EBD-629D409A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07A1-9702-4FB0-8187-B055C7122CB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A4A0-2232-4AE8-8EBD-629D409A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07A1-9702-4FB0-8187-B055C7122CB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A4A0-2232-4AE8-8EBD-629D409A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07A1-9702-4FB0-8187-B055C7122CB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A4A0-2232-4AE8-8EBD-629D409A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07A1-9702-4FB0-8187-B055C7122CB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1A4A0-2232-4AE8-8EBD-629D409A0A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07A1-9702-4FB0-8187-B055C7122CB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F11A4A0-2232-4AE8-8EBD-629D409A0A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3B507A1-9702-4FB0-8187-B055C7122CB5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11A4A0-2232-4AE8-8EBD-629D409A0AE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4;&#1057;%2035\Downloads\&#1053;&#1086;&#1074;&#1099;&#1077;%20&#1076;&#1077;&#1090;&#1089;&#1082;&#1080;&#1077;%20&#1093;&#1080;&#1090;&#1099;%201%20-%20&#1050;&#1072;&#1087;&#1077;&#1083;&#1100;&#1082;&#1080;-&#1087;&#1088;&#1091;&#1078;&#1080;&#1085;&#1082;&#1080;%20-%20&#1084;&#1091;&#1079;.%20&#1044;.%20&#1050;&#1085;&#1103;&#1079;&#1077;&#1074;,%20&#1089;&#1083;.%20&#1040;.%20&#1071;&#1088;&#1072;&#1085;&#1086;&#1074;&#1072;.mp3" TargetMode="Externa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57;%2035\Downloads\&#1044;&#1077;&#1090;&#1089;&#1082;&#1072;&#1103;%20&#1087;&#1077;&#1089;&#1077;&#1085;&#1082;&#1072;%20-%20&#1050;&#1072;&#1087;&#1077;&#1083;&#1100;&#1082;&#1072;%20&#1079;&#1072;%20&#1082;&#1072;&#1087;&#1077;&#1083;&#1100;&#1082;&#1086;&#1081;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57;&#1056;\&#1050;&#1088;&#1091;&#1075;&#1086;&#1074;&#1086;&#1088;&#1086;&#1090;%20&#1074;&#1086;&#1076;&#1099;%20&#1074;%20&#1087;&#1088;&#1080;&#1088;&#1086;&#1076;&#1077;.%20&#1055;&#1091;&#1090;&#1077;&#1096;&#1077;&#1089;&#1090;&#1074;&#1080;&#1077;%20&#1082;&#1072;&#1087;&#1077;&#1083;&#1100;&#1082;&#1080;.mp4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НОД </a:t>
            </a:r>
            <a:br>
              <a:rPr lang="ru-RU" dirty="0" smtClean="0"/>
            </a:br>
            <a:r>
              <a:rPr lang="ru-RU" dirty="0" smtClean="0"/>
              <a:t>«Волшебница вода»</a:t>
            </a:r>
            <a:br>
              <a:rPr lang="ru-RU" dirty="0" smtClean="0"/>
            </a:br>
            <a:r>
              <a:rPr lang="ru-RU" dirty="0" smtClean="0"/>
              <a:t>старшая группа №9 «Капелька»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286256"/>
            <a:ext cx="7530872" cy="694880"/>
          </a:xfrm>
        </p:spPr>
        <p:txBody>
          <a:bodyPr/>
          <a:lstStyle/>
          <a:p>
            <a:r>
              <a:rPr lang="ru-RU" dirty="0" smtClean="0"/>
              <a:t> воспитатель: </a:t>
            </a:r>
            <a:r>
              <a:rPr lang="ru-RU" dirty="0" err="1" smtClean="0"/>
              <a:t>Слаутина</a:t>
            </a:r>
            <a:r>
              <a:rPr lang="ru-RU" dirty="0" smtClean="0"/>
              <a:t> С.Р.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ыт 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ыт лед в воду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хема общая вод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59658" cy="3929066"/>
          </a:xfrm>
          <a:prstGeom prst="rect">
            <a:avLst/>
          </a:prstGeom>
        </p:spPr>
      </p:pic>
      <p:pic>
        <p:nvPicPr>
          <p:cNvPr id="4" name="Рисунок 3" descr="опыт 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1"/>
            <a:ext cx="4429123" cy="4786322"/>
          </a:xfrm>
          <a:prstGeom prst="rect">
            <a:avLst/>
          </a:prstGeom>
        </p:spPr>
      </p:pic>
      <p:pic>
        <p:nvPicPr>
          <p:cNvPr id="5" name="Рисунок 4" descr="опыт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3551394"/>
            <a:ext cx="4500562" cy="3210170"/>
          </a:xfrm>
          <a:prstGeom prst="rect">
            <a:avLst/>
          </a:prstGeom>
        </p:spPr>
      </p:pic>
      <p:pic>
        <p:nvPicPr>
          <p:cNvPr id="6" name="Рисунок 5" descr="опыт 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786190"/>
            <a:ext cx="4643438" cy="307181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пля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да 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пелька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142804"/>
            <a:ext cx="6286544" cy="6286544"/>
          </a:xfrm>
          <a:prstGeom prst="rect">
            <a:avLst/>
          </a:prstGeom>
        </p:spPr>
      </p:pic>
      <p:pic>
        <p:nvPicPr>
          <p:cNvPr id="3" name="Новые детские хиты 1 - Капельки-пружинки - муз. Д. Князев, сл. А. Ярано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5643578"/>
            <a:ext cx="1071570" cy="107157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95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пля 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966" y="15836"/>
            <a:ext cx="9126034" cy="6842163"/>
          </a:xfrm>
        </p:spPr>
      </p:pic>
      <p:pic>
        <p:nvPicPr>
          <p:cNvPr id="5" name="Детская песенка - Капелька за капелько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000100" y="5857892"/>
            <a:ext cx="785818" cy="78581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3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1480"/>
            <a:ext cx="9144000" cy="571504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2468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пля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Круговорот воды в природе. Путешествие капельк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42910" y="428604"/>
            <a:ext cx="7858180" cy="589363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ыт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ыт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ыт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208</TotalTime>
  <Words>7</Words>
  <Application>Microsoft Office PowerPoint</Application>
  <PresentationFormat>Экран (4:3)</PresentationFormat>
  <Paragraphs>2</Paragraphs>
  <Slides>15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НОД  «Волшебница вода» старшая группа №9 «Капелька»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НОД  «Волшебница вода» старшая группа №9 «Капелька»</dc:title>
  <dc:creator>ДС 35</dc:creator>
  <cp:lastModifiedBy>ДС 35</cp:lastModifiedBy>
  <cp:revision>21</cp:revision>
  <dcterms:created xsi:type="dcterms:W3CDTF">2022-04-12T09:24:20Z</dcterms:created>
  <dcterms:modified xsi:type="dcterms:W3CDTF">2022-04-13T15:57:08Z</dcterms:modified>
</cp:coreProperties>
</file>