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21"/>
  </p:notesMasterIdLst>
  <p:sldIdLst>
    <p:sldId id="270" r:id="rId2"/>
    <p:sldId id="271" r:id="rId3"/>
    <p:sldId id="269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4" r:id="rId14"/>
    <p:sldId id="281" r:id="rId15"/>
    <p:sldId id="282" r:id="rId16"/>
    <p:sldId id="283" r:id="rId17"/>
    <p:sldId id="285" r:id="rId18"/>
    <p:sldId id="286" r:id="rId19"/>
    <p:sldId id="28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D4A55FF-3C18-4254-9C8B-CFBFCCB026F3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0DDF1DD-434B-4FEF-BA92-A4834DE614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418E3BE-DAEF-4EA0-BD64-06AFB939D535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4AF8090-A9B8-47E7-A255-DF3E987559E2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724E11-0293-41A0-8758-FBAF2B8156A9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79045-07ED-4F2E-B056-7D08C2809D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592EC-679A-444D-8A02-27C36DCCD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C19F9-D4F7-407A-B0C7-8570DDFEF7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1EA28-F140-4DF0-9BA4-AB409102C4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27E7B-A8AE-46E3-8BEC-B6A8734B4D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16DE5-F93D-434B-8704-C2C86BDFBE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A00A5-1DFC-440E-97EC-7846BA78B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5D5FE-4384-41C6-99EB-621C47D374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E6398-D052-4EFC-84C4-D2E8EFB34A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4F268-075B-44CA-A546-15C41E9264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F93BB-8AC4-45D5-9903-A5F645E52B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389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033" name="Picture 4" descr="slidemaster_med3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9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27FB4B9E-D666-46F9-888B-96A5ABE721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detsad-kitty.ru/uploads/posts/2009-11/1259394453_001_rrrisr-srrrrs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detsad-kitty.ru/uploads/posts/2009-11/1259394438_002_rrrisr-srrrrs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detsad-kitty.ru/uploads/posts/2009-11/1259394455_003_rrrisr-srrrrs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detsad-kitty.ru/uploads/posts/2009-11/1259394485_004_rrrisr-srrrrs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mdou41.edu.yar.ru/images/ucheniki_w450_h468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sz="quarter" idx="1"/>
          </p:nvPr>
        </p:nvSpPr>
        <p:spPr>
          <a:xfrm>
            <a:off x="285750" y="2286000"/>
            <a:ext cx="8572500" cy="3429000"/>
          </a:xfrm>
          <a:noFill/>
          <a:ln>
            <a:noFill/>
          </a:ln>
        </p:spPr>
        <p:txBody>
          <a:bodyPr/>
          <a:lstStyle/>
          <a:p>
            <a:pPr eaLnBrk="1" hangingPunct="1">
              <a:defRPr/>
            </a:pPr>
            <a:endParaRPr lang="ru-RU" sz="5400" b="1" dirty="0" smtClean="0"/>
          </a:p>
          <a:p>
            <a:pPr eaLnBrk="1" hangingPunct="1">
              <a:defRPr/>
            </a:pPr>
            <a:endParaRPr lang="ru-RU" sz="2400" b="1" dirty="0" smtClean="0"/>
          </a:p>
          <a:p>
            <a:pPr eaLnBrk="1" hangingPunct="1">
              <a:defRPr/>
            </a:pPr>
            <a:endParaRPr lang="ru-RU" sz="2400" b="1" dirty="0" smtClean="0"/>
          </a:p>
          <a:p>
            <a:pPr eaLnBrk="1" hangingPunct="1">
              <a:defRPr/>
            </a:pPr>
            <a:endParaRPr lang="ru-RU" sz="2400" b="1" dirty="0" smtClean="0"/>
          </a:p>
          <a:p>
            <a:pPr eaLnBrk="1" hangingPunct="1">
              <a:defRPr/>
            </a:pPr>
            <a:endParaRPr lang="ru-RU" sz="2400" b="1" i="1" dirty="0" smtClean="0"/>
          </a:p>
          <a:p>
            <a:pPr algn="just" eaLnBrk="1" hangingPunct="1">
              <a:defRPr/>
            </a:pPr>
            <a:endParaRPr lang="ru-RU" sz="2400" b="1" dirty="0" smtClean="0"/>
          </a:p>
          <a:p>
            <a:pPr algn="just" eaLnBrk="1" hangingPunct="1">
              <a:defRPr/>
            </a:pPr>
            <a:endParaRPr lang="ru-RU" sz="2400" b="1" dirty="0" smtClean="0"/>
          </a:p>
          <a:p>
            <a:pPr algn="just" eaLnBrk="1" hangingPunct="1">
              <a:defRPr/>
            </a:pPr>
            <a:endParaRPr lang="ru-RU" sz="2400" b="1" dirty="0" smtClean="0"/>
          </a:p>
          <a:p>
            <a:pPr algn="just" eaLnBrk="1" hangingPunct="1">
              <a:defRPr/>
            </a:pPr>
            <a:endParaRPr lang="ru-RU" sz="2400" b="1" dirty="0" smtClean="0"/>
          </a:p>
          <a:p>
            <a:pPr algn="just" eaLnBrk="1" hangingPunct="1">
              <a:defRPr/>
            </a:pPr>
            <a:endParaRPr lang="ru-RU" sz="2000" b="1" dirty="0" smtClean="0"/>
          </a:p>
          <a:p>
            <a:pPr eaLnBrk="1" hangingPunct="1">
              <a:defRPr/>
            </a:pPr>
            <a:endParaRPr lang="ru-RU" sz="2000" i="1" dirty="0" smtClean="0"/>
          </a:p>
          <a:p>
            <a:pPr eaLnBrk="1" hangingPunct="1">
              <a:defRPr/>
            </a:pPr>
            <a:endParaRPr lang="ru-RU" sz="2000" i="1" dirty="0" smtClean="0"/>
          </a:p>
          <a:p>
            <a:pPr eaLnBrk="1" hangingPunct="1">
              <a:defRPr/>
            </a:pPr>
            <a:endParaRPr lang="ru-RU" sz="2000" i="1" dirty="0" smtClean="0"/>
          </a:p>
          <a:p>
            <a:pPr eaLnBrk="1" hangingPunct="1">
              <a:defRPr/>
            </a:pPr>
            <a:endParaRPr lang="ru-RU" sz="2000" b="1" i="1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ctrTitle" sz="quarter"/>
          </p:nvPr>
        </p:nvSpPr>
        <p:spPr>
          <a:xfrm>
            <a:off x="714375" y="285750"/>
            <a:ext cx="7620000" cy="1928813"/>
          </a:xfrm>
          <a:noFill/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ru-RU" sz="7200" b="1" dirty="0" smtClean="0">
                <a:solidFill>
                  <a:srgbClr val="FFC000"/>
                </a:solidFill>
                <a:latin typeface="+mn-lt"/>
              </a:rPr>
              <a:t>Режим дня      школьника</a:t>
            </a:r>
            <a:endParaRPr lang="ru-RU" sz="7200" dirty="0" smtClean="0">
              <a:solidFill>
                <a:srgbClr val="FFC000"/>
              </a:solidFill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13. 00 – 14.00 – обед, помощь дома по хозяйству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12291" name="Picture 53" descr="540bbb08e37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29313" y="1071563"/>
            <a:ext cx="2857500" cy="2857500"/>
          </a:xfrm>
        </p:spPr>
      </p:pic>
      <p:pic>
        <p:nvPicPr>
          <p:cNvPr id="12292" name="Picture 3" descr="C:\Documents and Settings\Администратор\Рабочий стол\работа по дому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0" y="3487738"/>
            <a:ext cx="3286125" cy="337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smtClean="0"/>
              <a:t>14.00 – 16.00 – прогулка, занятия спортом</a:t>
            </a:r>
            <a:endParaRPr lang="ru-RU" b="1" dirty="0"/>
          </a:p>
        </p:txBody>
      </p:sp>
      <p:pic>
        <p:nvPicPr>
          <p:cNvPr id="13315" name="Picture 2" descr="C:\Documents and Settings\Администратор\Рабочий стол\прогул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86125" y="1857375"/>
            <a:ext cx="4762500" cy="4476750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smtClean="0"/>
              <a:t>16.00 – 17.00 – приготовление уроков</a:t>
            </a:r>
            <a:endParaRPr lang="ru-RU" b="1" dirty="0"/>
          </a:p>
        </p:txBody>
      </p:sp>
      <p:pic>
        <p:nvPicPr>
          <p:cNvPr id="14339" name="Picture 2" descr="C:\Documents and Settings\Администратор\Рабочий стол\дом работа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449638" y="1600200"/>
            <a:ext cx="4378325" cy="4495800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smtClean="0"/>
              <a:t>17.00 – 17.30 – полдник </a:t>
            </a:r>
            <a:endParaRPr lang="ru-RU" b="1" dirty="0"/>
          </a:p>
        </p:txBody>
      </p:sp>
      <p:pic>
        <p:nvPicPr>
          <p:cNvPr id="15363" name="Picture 33" descr="DD0071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3438" y="1714500"/>
            <a:ext cx="441325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smtClean="0"/>
              <a:t>17.30 – 19.00 – свободное время, занятия по интересам</a:t>
            </a:r>
            <a:endParaRPr lang="ru-RU" b="1" dirty="0"/>
          </a:p>
        </p:txBody>
      </p:sp>
      <p:pic>
        <p:nvPicPr>
          <p:cNvPr id="16387" name="Picture 2" descr="C:\Documents and Settings\Администратор\Рабочий стол\свободное время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857875" y="3143250"/>
            <a:ext cx="3117850" cy="3571875"/>
          </a:xfrm>
          <a:noFill/>
        </p:spPr>
      </p:pic>
      <p:pic>
        <p:nvPicPr>
          <p:cNvPr id="16388" name="Picture 3" descr="C:\Documents and Settings\Администратор\Рабочий стол\карандаш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38" y="1785938"/>
            <a:ext cx="3460750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19.00 – 19.30 – ужин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17411" name="Picture 2" descr="C:\Documents and Settings\Администратор\Рабочий стол\ужин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71813" y="1571625"/>
            <a:ext cx="5292725" cy="4875213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smtClean="0"/>
              <a:t>19.30 – 20.30 – спокойные игры, чтение книг</a:t>
            </a:r>
            <a:endParaRPr lang="ru-RU" b="1" dirty="0"/>
          </a:p>
        </p:txBody>
      </p:sp>
      <p:pic>
        <p:nvPicPr>
          <p:cNvPr id="18435" name="Picture 2" descr="C:\Documents and Settings\Администратор\Рабочий стол\интересы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00375" y="1857375"/>
            <a:ext cx="5391150" cy="4437063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smtClean="0"/>
              <a:t>20.30 – 21.00 – вечерние гигиенические процедуры</a:t>
            </a:r>
            <a:endParaRPr lang="ru-RU" b="1" dirty="0"/>
          </a:p>
        </p:txBody>
      </p:sp>
      <p:pic>
        <p:nvPicPr>
          <p:cNvPr id="19459" name="Picture 2" descr="C:\Documents and Settings\Администратор\Рабочий стол\умываль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00438" y="1500188"/>
            <a:ext cx="4556125" cy="5072062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21.00 – сон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20483" name="Picture 2" descr="C:\Documents and Settings\Администратор\Рабочий стол\сон 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43313" y="1428750"/>
            <a:ext cx="3857625" cy="5151438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2400" b="1" dirty="0" smtClean="0"/>
              <a:t>Если ты выполняешь эти правила, твой режим дня полезен для твоего здоровья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38400" y="1714500"/>
            <a:ext cx="6400800" cy="4381500"/>
          </a:xfrm>
        </p:spPr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Ты спишь не менее 9 часов в сутки.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Если ты встаешь в 6 часов утра, то ложишься спать не позднее 9 часов вечера.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Каждый день ты гуляешь на свежем воздухе не менее 2 часов.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После каждого часа занятий ты отдыхаешь 10 минут.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Телевизионные передачи ты смотришь не больше 1 часа в день.</a:t>
            </a:r>
            <a:endParaRPr lang="ru-RU" sz="2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1508" name="Picture 7" descr="baby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38" y="4071938"/>
            <a:ext cx="2035175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00150"/>
          </a:xfrm>
        </p:spPr>
        <p:txBody>
          <a:bodyPr/>
          <a:lstStyle/>
          <a:p>
            <a:pPr algn="ctr">
              <a:defRPr/>
            </a:pPr>
            <a:r>
              <a:rPr lang="ru-RU" sz="2400" b="1" dirty="0" smtClean="0"/>
              <a:t>Можно ли назвать этого мальчика организованным? В чем его беда?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38400" y="1357313"/>
            <a:ext cx="6400800" cy="2857500"/>
          </a:xfrm>
        </p:spPr>
        <p:txBody>
          <a:bodyPr/>
          <a:lstStyle/>
          <a:p>
            <a:pPr algn="just"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Вчера портфель я не собрал –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Сегодня в школу опоздал.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Во вторник заболел живот,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В обед я съел лишь бутерброд.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А в среду «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</a:rPr>
              <a:t>видик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» просмотрел,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Уроки сделать не успел.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Сейчас пора ложиться спать,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А мне так хочется играть.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Подскажите мне, друзья,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Почему несчастный Я?</a:t>
            </a:r>
          </a:p>
          <a:p>
            <a:pPr>
              <a:buFont typeface="Wingdings" pitchFamily="2" charset="2"/>
              <a:buNone/>
              <a:defRPr/>
            </a:pPr>
            <a:endParaRPr lang="ru-RU" sz="2400" dirty="0" smtClean="0"/>
          </a:p>
          <a:p>
            <a:pPr>
              <a:buFont typeface="Wingdings" pitchFamily="2" charset="2"/>
              <a:buNone/>
              <a:defRPr/>
            </a:pPr>
            <a:endParaRPr lang="ru-RU" sz="16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13" y="4357688"/>
            <a:ext cx="308610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86063" y="1928813"/>
            <a:ext cx="5214937" cy="45720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Если будешь ты стремиться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Распорядок выполнять,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Будешь лучше ты учиться ,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Лучше будешь отдыхать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И повсюду успевать.</a:t>
            </a:r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86063" y="228600"/>
            <a:ext cx="6215062" cy="1700213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/>
              <a:t>Важное условие здоровья </a:t>
            </a:r>
            <a:br>
              <a:rPr lang="ru-RU" sz="2800" b="1" dirty="0" smtClean="0"/>
            </a:br>
            <a:r>
              <a:rPr lang="ru-RU" sz="2800" b="1" dirty="0" smtClean="0"/>
              <a:t>и хорошего самочувствия –       выполнение режима дня.</a:t>
            </a:r>
            <a:endParaRPr lang="ru-RU" sz="2800" b="1" dirty="0"/>
          </a:p>
        </p:txBody>
      </p:sp>
      <p:pic>
        <p:nvPicPr>
          <p:cNvPr id="512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25" y="3636963"/>
            <a:ext cx="2714625" cy="322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286000" y="1000125"/>
            <a:ext cx="1500188" cy="22590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endParaRPr lang="ru-RU" sz="2000" b="1" dirty="0"/>
          </a:p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endParaRPr lang="ru-RU" sz="2000" b="1" dirty="0"/>
          </a:p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endParaRPr lang="ru-RU" sz="2000" b="1" dirty="0"/>
          </a:p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помощь по дому</a:t>
            </a:r>
          </a:p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  <a:defRPr/>
            </a:pPr>
            <a:endParaRPr lang="ru-RU" sz="2400" b="1" dirty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286000" y="3214688"/>
            <a:ext cx="11430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/>
              <a:t>    </a:t>
            </a:r>
          </a:p>
          <a:p>
            <a:pPr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    сон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6858000" y="1714500"/>
            <a:ext cx="20716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>
              <a:defRPr/>
            </a:pPr>
            <a:endParaRPr lang="ru-RU" sz="2000" b="1" dirty="0"/>
          </a:p>
          <a:p>
            <a:pPr>
              <a:defRPr/>
            </a:pPr>
            <a:endParaRPr lang="ru-RU" sz="2000" b="1" dirty="0"/>
          </a:p>
          <a:p>
            <a:pPr>
              <a:defRPr/>
            </a:pPr>
            <a:r>
              <a:rPr lang="ru-RU" sz="2000" b="1" dirty="0"/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учеба в школе </a:t>
            </a:r>
          </a:p>
          <a:p>
            <a:pPr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 и дома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6659563" y="2428875"/>
            <a:ext cx="3062287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>
              <a:defRPr/>
            </a:pPr>
            <a:endParaRPr lang="ru-RU" sz="2000" b="1" dirty="0"/>
          </a:p>
          <a:p>
            <a:pPr>
              <a:defRPr/>
            </a:pPr>
            <a:endParaRPr lang="ru-RU" sz="2000" b="1" dirty="0"/>
          </a:p>
          <a:p>
            <a:pPr>
              <a:defRPr/>
            </a:pPr>
            <a:endParaRPr lang="ru-RU" sz="2000" b="1" dirty="0"/>
          </a:p>
          <a:p>
            <a:pPr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игровая </a:t>
            </a:r>
          </a:p>
          <a:p>
            <a:pPr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деятельность </a:t>
            </a:r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по интересам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6372225" y="4643438"/>
            <a:ext cx="23034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>
              <a:defRPr/>
            </a:pPr>
            <a:endParaRPr lang="ru-RU" sz="2000" b="1" dirty="0"/>
          </a:p>
          <a:p>
            <a:pPr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отдых по интересам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572000" y="5072063"/>
            <a:ext cx="16891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>
              <a:defRPr/>
            </a:pPr>
            <a:endParaRPr lang="ru-RU" sz="2000" b="1" dirty="0"/>
          </a:p>
          <a:p>
            <a:pPr>
              <a:defRPr/>
            </a:pPr>
            <a:endParaRPr lang="ru-RU" sz="2000" b="1" dirty="0"/>
          </a:p>
          <a:p>
            <a:pPr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личная </a:t>
            </a:r>
          </a:p>
          <a:p>
            <a:pPr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гигиена</a:t>
            </a: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4071938" y="285750"/>
            <a:ext cx="2157412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/>
              <a:t>   </a:t>
            </a:r>
          </a:p>
          <a:p>
            <a:pPr>
              <a:defRPr/>
            </a:pPr>
            <a:endParaRPr lang="ru-RU" b="1" dirty="0"/>
          </a:p>
          <a:p>
            <a:pPr>
              <a:defRPr/>
            </a:pPr>
            <a:endParaRPr lang="ru-RU" b="1" dirty="0"/>
          </a:p>
          <a:p>
            <a:pPr>
              <a:defRPr/>
            </a:pPr>
            <a:endParaRPr lang="ru-RU" b="1" dirty="0"/>
          </a:p>
          <a:p>
            <a:pPr>
              <a:defRPr/>
            </a:pPr>
            <a:r>
              <a:rPr lang="ru-RU" b="1" dirty="0"/>
              <a:t>      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питание</a:t>
            </a: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2143125" y="4786313"/>
            <a:ext cx="2357438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>
              <a:defRPr/>
            </a:pPr>
            <a:endParaRPr lang="ru-RU" sz="2000" b="1" dirty="0"/>
          </a:p>
          <a:p>
            <a:pPr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пребывание </a:t>
            </a:r>
          </a:p>
          <a:p>
            <a:pPr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на свежем воздухе </a:t>
            </a:r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(прогулки) </a:t>
            </a:r>
          </a:p>
        </p:txBody>
      </p:sp>
      <p:sp>
        <p:nvSpPr>
          <p:cNvPr id="6154" name="Line 11"/>
          <p:cNvSpPr>
            <a:spLocks noChangeShapeType="1"/>
          </p:cNvSpPr>
          <p:nvPr/>
        </p:nvSpPr>
        <p:spPr bwMode="auto">
          <a:xfrm flipH="1">
            <a:off x="3286125" y="3786188"/>
            <a:ext cx="863600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5" name="Line 12"/>
          <p:cNvSpPr>
            <a:spLocks noChangeShapeType="1"/>
          </p:cNvSpPr>
          <p:nvPr/>
        </p:nvSpPr>
        <p:spPr bwMode="auto">
          <a:xfrm flipH="1">
            <a:off x="3286125" y="4286250"/>
            <a:ext cx="1079500" cy="936625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6" name="Line 13"/>
          <p:cNvSpPr>
            <a:spLocks noChangeShapeType="1"/>
          </p:cNvSpPr>
          <p:nvPr/>
        </p:nvSpPr>
        <p:spPr bwMode="auto">
          <a:xfrm>
            <a:off x="5715000" y="4143375"/>
            <a:ext cx="1152525" cy="865188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7" name="Line 14"/>
          <p:cNvSpPr>
            <a:spLocks noChangeShapeType="1"/>
          </p:cNvSpPr>
          <p:nvPr/>
        </p:nvSpPr>
        <p:spPr bwMode="auto">
          <a:xfrm>
            <a:off x="4643438" y="51577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8" name="Line 15"/>
          <p:cNvSpPr>
            <a:spLocks noChangeShapeType="1"/>
          </p:cNvSpPr>
          <p:nvPr/>
        </p:nvSpPr>
        <p:spPr bwMode="auto">
          <a:xfrm>
            <a:off x="3348038" y="23495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9" name="Line 16"/>
          <p:cNvSpPr>
            <a:spLocks noChangeShapeType="1"/>
          </p:cNvSpPr>
          <p:nvPr/>
        </p:nvSpPr>
        <p:spPr bwMode="auto">
          <a:xfrm flipH="1" flipV="1">
            <a:off x="3214688" y="2786063"/>
            <a:ext cx="1225550" cy="504825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60" name="Line 17"/>
          <p:cNvSpPr>
            <a:spLocks noChangeShapeType="1"/>
          </p:cNvSpPr>
          <p:nvPr/>
        </p:nvSpPr>
        <p:spPr bwMode="auto">
          <a:xfrm flipV="1">
            <a:off x="5643563" y="2643188"/>
            <a:ext cx="1368425" cy="64770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61" name="Line 18"/>
          <p:cNvSpPr>
            <a:spLocks noChangeShapeType="1"/>
          </p:cNvSpPr>
          <p:nvPr/>
        </p:nvSpPr>
        <p:spPr bwMode="auto">
          <a:xfrm flipV="1">
            <a:off x="5143500" y="1785938"/>
            <a:ext cx="0" cy="935037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62" name="Line 19"/>
          <p:cNvSpPr>
            <a:spLocks noChangeShapeType="1"/>
          </p:cNvSpPr>
          <p:nvPr/>
        </p:nvSpPr>
        <p:spPr bwMode="auto">
          <a:xfrm>
            <a:off x="5143500" y="4500563"/>
            <a:ext cx="0" cy="1223962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63" name="Line 20"/>
          <p:cNvSpPr>
            <a:spLocks noChangeShapeType="1"/>
          </p:cNvSpPr>
          <p:nvPr/>
        </p:nvSpPr>
        <p:spPr bwMode="auto">
          <a:xfrm>
            <a:off x="5929313" y="3786188"/>
            <a:ext cx="796925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6164" name="Рисунок 2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225" y="0"/>
            <a:ext cx="1331913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2286000" y="357188"/>
            <a:ext cx="6429375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Режим дня – </a:t>
            </a:r>
            <a:r>
              <a:rPr lang="ru-RU" sz="2000" b="1" dirty="0">
                <a:solidFill>
                  <a:schemeClr val="tx2"/>
                </a:solidFill>
              </a:rPr>
              <a:t>это правильное  распределение времени,  на основные  жизненные  потребности  человека.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61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4150" y="2643188"/>
            <a:ext cx="22336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/>
      <p:bldP spid="11269" grpId="0"/>
      <p:bldP spid="11270" grpId="0"/>
      <p:bldP spid="11271" grpId="0"/>
      <p:bldP spid="11272" grpId="0"/>
      <p:bldP spid="11273" grpId="0"/>
      <p:bldP spid="112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2286000" y="796925"/>
            <a:ext cx="4572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smtClean="0"/>
              <a:t>6. 30 – подъем!</a:t>
            </a:r>
            <a:endParaRPr lang="ru-RU" b="1" dirty="0"/>
          </a:p>
        </p:txBody>
      </p:sp>
      <p:pic>
        <p:nvPicPr>
          <p:cNvPr id="6" name="Picture 2" descr="Режим  дня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57488" y="1714488"/>
            <a:ext cx="5724224" cy="4150063"/>
          </a:xfrm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smtClean="0"/>
              <a:t>6.30 – 7.00 – зарядка, гигиенические процедуры</a:t>
            </a:r>
            <a:endParaRPr lang="ru-RU" b="1" dirty="0"/>
          </a:p>
        </p:txBody>
      </p:sp>
      <p:pic>
        <p:nvPicPr>
          <p:cNvPr id="4" name="Picture 2" descr="Режим  дня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43108" y="1571612"/>
            <a:ext cx="3440520" cy="4429156"/>
          </a:xfrm>
          <a:effectLst>
            <a:softEdge rad="112500"/>
          </a:effectLst>
        </p:spPr>
      </p:pic>
      <p:pic>
        <p:nvPicPr>
          <p:cNvPr id="6" name="Picture 2" descr="Режим  дня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1571612"/>
            <a:ext cx="3214710" cy="4434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7.00 – 7.30 – завтрак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Picture 2" descr="Режим  дня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714744" y="1428736"/>
            <a:ext cx="3533785" cy="4874186"/>
          </a:xfrm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smtClean="0"/>
              <a:t>7.30 – 7.50 – дорога в школу</a:t>
            </a:r>
            <a:endParaRPr lang="ru-RU" b="1" dirty="0"/>
          </a:p>
        </p:txBody>
      </p:sp>
      <p:pic>
        <p:nvPicPr>
          <p:cNvPr id="10243" name="Picture 2" descr="C:\Documents and Settings\Администратор\Рабочий стол\дети иду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1900" y="1714500"/>
            <a:ext cx="6092825" cy="4143375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8.00 – 12.45 – занятия в школе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7" name="Picture 4" descr="Картинка 15 из 8183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86125" y="1619250"/>
            <a:ext cx="4495800" cy="4675188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Proposal</Template>
  <TotalTime>521</TotalTime>
  <Words>283</Words>
  <Application>Microsoft Office PowerPoint</Application>
  <PresentationFormat>Экран (4:3)</PresentationFormat>
  <Paragraphs>86</Paragraphs>
  <Slides>19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Wingdings</vt:lpstr>
      <vt:lpstr>Calibri</vt:lpstr>
      <vt:lpstr>План</vt:lpstr>
      <vt:lpstr>Режим дня      школьника</vt:lpstr>
      <vt:lpstr>Можно ли назвать этого мальчика организованным? В чем его беда?</vt:lpstr>
      <vt:lpstr>Важное условие здоровья  и хорошего самочувствия –       выполнение режима дня.</vt:lpstr>
      <vt:lpstr>Слайд 4</vt:lpstr>
      <vt:lpstr>6. 30 – подъем!</vt:lpstr>
      <vt:lpstr>6.30 – 7.00 – зарядка, гигиенические процедуры</vt:lpstr>
      <vt:lpstr> 7.00 – 7.30 – завтрак </vt:lpstr>
      <vt:lpstr>7.30 – 7.50 – дорога в школу</vt:lpstr>
      <vt:lpstr> 8.00 – 12.45 – занятия в школе </vt:lpstr>
      <vt:lpstr> 13. 00 – 14.00 – обед, помощь дома по хозяйству </vt:lpstr>
      <vt:lpstr>14.00 – 16.00 – прогулка, занятия спортом</vt:lpstr>
      <vt:lpstr>16.00 – 17.00 – приготовление уроков</vt:lpstr>
      <vt:lpstr>17.00 – 17.30 – полдник </vt:lpstr>
      <vt:lpstr>17.30 – 19.00 – свободное время, занятия по интересам</vt:lpstr>
      <vt:lpstr> 19.00 – 19.30 – ужин </vt:lpstr>
      <vt:lpstr>19.30 – 20.30 – спокойные игры, чтение книг</vt:lpstr>
      <vt:lpstr>20.30 – 21.00 – вечерние гигиенические процедуры</vt:lpstr>
      <vt:lpstr> 21.00 – сон </vt:lpstr>
      <vt:lpstr>Если ты выполняешь эти правила, твой режим дня полезен для твоего здоровья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Светлана Рыжкова</cp:lastModifiedBy>
  <cp:revision>64</cp:revision>
  <dcterms:created xsi:type="dcterms:W3CDTF">2008-09-04T17:02:00Z</dcterms:created>
  <dcterms:modified xsi:type="dcterms:W3CDTF">2022-04-20T05:38:54Z</dcterms:modified>
</cp:coreProperties>
</file>