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80D66-4CF2-4CC1-AE79-6644B3EA78DF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4B86A-05FE-49D3-B302-12E0C95BE4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268760"/>
            <a:ext cx="8455968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Современные воспитательные технологии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284984"/>
            <a:ext cx="7632848" cy="17526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Технология </a:t>
            </a:r>
          </a:p>
          <a:p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«Информационное зеркало</a:t>
            </a:r>
            <a:r>
              <a:rPr lang="ru-RU" sz="3600" b="1" i="1" dirty="0" smtClean="0">
                <a:solidFill>
                  <a:srgbClr val="C00000"/>
                </a:solidFill>
                <a:latin typeface="Bookman Old Style" pitchFamily="18" charset="0"/>
              </a:rPr>
              <a:t>»</a:t>
            </a:r>
          </a:p>
          <a:p>
            <a:endParaRPr lang="en-US" sz="3600" b="1" i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Учитель начальных классов Прошина А.Ю.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Bookman Old Style" pitchFamily="18" charset="0"/>
              </a:rPr>
              <a:t>2019г.</a:t>
            </a:r>
            <a:endParaRPr lang="ru-RU" sz="28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ьбина\Desktop\belka-ryzhaia-fotoapparat-liubopytstvo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332656"/>
            <a:ext cx="6914318" cy="4320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Выноска-облако 2"/>
          <p:cNvSpPr/>
          <p:nvPr/>
        </p:nvSpPr>
        <p:spPr>
          <a:xfrm>
            <a:off x="539552" y="4869160"/>
            <a:ext cx="4608512" cy="1764776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Любопытство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age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88640"/>
            <a:ext cx="4680520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sm_full.aspx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11960" y="3645024"/>
            <a:ext cx="4542656" cy="2890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548680"/>
            <a:ext cx="820891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Цель технологии «Информационное зеркало»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780928"/>
            <a:ext cx="8280920" cy="1752600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Bookman Old Style" pitchFamily="18" charset="0"/>
              </a:rPr>
              <a:t>Ф</a:t>
            </a:r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ормирование </a:t>
            </a:r>
            <a:r>
              <a:rPr lang="ru-RU" sz="4000" b="1" i="1" dirty="0">
                <a:solidFill>
                  <a:srgbClr val="002060"/>
                </a:solidFill>
                <a:latin typeface="Bookman Old Style" pitchFamily="18" charset="0"/>
              </a:rPr>
              <a:t>у воспитанников </a:t>
            </a:r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опыта </a:t>
            </a:r>
            <a:r>
              <a:rPr lang="ru-RU" sz="4000" b="1" i="1" dirty="0">
                <a:solidFill>
                  <a:srgbClr val="002060"/>
                </a:solidFill>
                <a:latin typeface="Bookman Old Style" pitchFamily="18" charset="0"/>
              </a:rPr>
              <a:t>активного отношения </a:t>
            </a:r>
            <a:endParaRPr lang="ru-RU" sz="4000" b="1" i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к </a:t>
            </a:r>
            <a:r>
              <a:rPr lang="ru-RU" sz="4000" b="1" i="1" dirty="0">
                <a:solidFill>
                  <a:srgbClr val="002060"/>
                </a:solidFill>
                <a:latin typeface="Bookman Old Style" pitchFamily="18" charset="0"/>
              </a:rPr>
              <a:t>публичной </a:t>
            </a:r>
            <a:r>
              <a:rPr lang="ru-RU" sz="4000" b="1" i="1" dirty="0" smtClean="0">
                <a:solidFill>
                  <a:srgbClr val="002060"/>
                </a:solidFill>
                <a:latin typeface="Bookman Old Style" pitchFamily="18" charset="0"/>
              </a:rPr>
              <a:t>графической информации.</a:t>
            </a:r>
            <a:endParaRPr lang="ru-RU" sz="4000" b="1" i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Технологическая цепочка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Блок-схема: подготовка 2"/>
          <p:cNvSpPr/>
          <p:nvPr/>
        </p:nvSpPr>
        <p:spPr>
          <a:xfrm>
            <a:off x="611560" y="1484784"/>
            <a:ext cx="2880320" cy="1296144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Bookman Old Style" pitchFamily="18" charset="0"/>
              </a:rPr>
              <a:t>анонс</a:t>
            </a: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5292080" y="1556792"/>
            <a:ext cx="3240360" cy="1296144"/>
          </a:xfrm>
          <a:prstGeom prst="flowChartPreparati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установка на информацию </a:t>
            </a: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2843808" y="3140968"/>
            <a:ext cx="3312368" cy="1296144"/>
          </a:xfrm>
          <a:prstGeom prst="flowChartPrepar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предъявление информации </a:t>
            </a: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611560" y="4725144"/>
            <a:ext cx="3312368" cy="1584176"/>
          </a:xfrm>
          <a:prstGeom prst="flowChartPreparati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задание форм реагирования на информацию </a:t>
            </a:r>
          </a:p>
        </p:txBody>
      </p:sp>
      <p:sp>
        <p:nvSpPr>
          <p:cNvPr id="11" name="Блок-схема: подготовка 10"/>
          <p:cNvSpPr/>
          <p:nvPr/>
        </p:nvSpPr>
        <p:spPr>
          <a:xfrm>
            <a:off x="5220072" y="4797152"/>
            <a:ext cx="3312368" cy="1296144"/>
          </a:xfrm>
          <a:prstGeom prst="flowChartPreparat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действия с информацией</a:t>
            </a:r>
          </a:p>
        </p:txBody>
      </p:sp>
      <p:cxnSp>
        <p:nvCxnSpPr>
          <p:cNvPr id="13" name="Прямая со стрелкой 12"/>
          <p:cNvCxnSpPr>
            <a:stCxn id="3" idx="3"/>
          </p:cNvCxnSpPr>
          <p:nvPr/>
        </p:nvCxnSpPr>
        <p:spPr>
          <a:xfrm>
            <a:off x="3491880" y="2132856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2"/>
          </p:cNvCxnSpPr>
          <p:nvPr/>
        </p:nvCxnSpPr>
        <p:spPr>
          <a:xfrm flipH="1">
            <a:off x="5796136" y="2852936"/>
            <a:ext cx="111612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9" idx="1"/>
          </p:cNvCxnSpPr>
          <p:nvPr/>
        </p:nvCxnSpPr>
        <p:spPr>
          <a:xfrm flipH="1">
            <a:off x="2051720" y="3789040"/>
            <a:ext cx="792088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0" idx="3"/>
          </p:cNvCxnSpPr>
          <p:nvPr/>
        </p:nvCxnSpPr>
        <p:spPr>
          <a:xfrm>
            <a:off x="3923928" y="5517232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Этапы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208912" cy="317009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Создание установки на будущую информацию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Появление информации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Открытие обратной связи</a:t>
            </a:r>
          </a:p>
          <a:p>
            <a:pPr marL="342900" indent="-342900">
              <a:buAutoNum type="arabicPeriod"/>
            </a:pP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Действие с информацией</a:t>
            </a:r>
            <a:endParaRPr lang="ru-RU" sz="4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2050" name="Picture 2" descr="C:\Users\Альбина\Desktop\4f9cd3477b9f9aae1d41dc00c2310ca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4437112"/>
            <a:ext cx="3960440" cy="2231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412776"/>
            <a:ext cx="7416824" cy="39703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Основные признаки результата: рост активности воспитанников в работе с «информационным зеркалом», увеличение среди воспитанников количества авторов идей и текстов, расширение круга обсуждаемых проблем, совершенствования внешнего вида «информационного зеркала».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99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Современные воспитательные технологии</vt:lpstr>
      <vt:lpstr>Слайд 2</vt:lpstr>
      <vt:lpstr>Слайд 3</vt:lpstr>
      <vt:lpstr>Цель технологии «Информационное зеркало»</vt:lpstr>
      <vt:lpstr>Технологическая цепочка</vt:lpstr>
      <vt:lpstr>Этапы</vt:lpstr>
      <vt:lpstr>Слайд 7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воспитательные технологии</dc:title>
  <dc:creator>Альбина</dc:creator>
  <cp:lastModifiedBy>Альбина</cp:lastModifiedBy>
  <cp:revision>2</cp:revision>
  <dcterms:created xsi:type="dcterms:W3CDTF">2019-04-12T07:53:53Z</dcterms:created>
  <dcterms:modified xsi:type="dcterms:W3CDTF">2022-04-20T08:45:44Z</dcterms:modified>
</cp:coreProperties>
</file>