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72" r:id="rId6"/>
    <p:sldId id="261" r:id="rId7"/>
    <p:sldId id="278" r:id="rId8"/>
    <p:sldId id="263" r:id="rId9"/>
    <p:sldId id="264" r:id="rId10"/>
    <p:sldId id="265" r:id="rId11"/>
    <p:sldId id="276" r:id="rId12"/>
    <p:sldId id="273" r:id="rId13"/>
    <p:sldId id="266" r:id="rId14"/>
    <p:sldId id="279" r:id="rId15"/>
    <p:sldId id="280" r:id="rId16"/>
    <p:sldId id="274" r:id="rId17"/>
    <p:sldId id="275" r:id="rId18"/>
    <p:sldId id="277" r:id="rId19"/>
    <p:sldId id="270" r:id="rId20"/>
    <p:sldId id="271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C9697-D37B-4673-AA3F-F6DE179A1971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B6999-81BC-462E-8ED6-2E76FD25D0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9432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7771CD-E959-4EF7-B50C-370110BE6B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D2908FB-6522-450E-9A27-15B710F642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28FDE3-D785-42E8-9A3F-763FA346E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CDB86BC-19EC-4D07-BE81-F318F8EDA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B8F9E6A-3BB0-4D5C-B34B-6C1926823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4900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EE0543-9729-4B05-B4D3-C7D2FA0B0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F08DE28-BFAC-4645-87E3-06A803652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2453F63-3B0A-4A46-9378-60B17C8F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9C83398-C624-4A2B-8CA7-15D88EC3C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6B80DB0-E01C-44B7-ABB1-91BAEC190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5504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DEF47C4B-B8E7-4EB0-9ED0-1C88C091C4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DD70B4F-4299-401E-B1A8-F32795A72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AE8AE7C-FB79-4891-8D5A-54CAF5600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8374F8C-145D-4530-A28B-809FD4F49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D27808B-DA54-4EE0-AA68-42A383389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2829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29A6B6-2972-4DDC-9EE5-91E9D847D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BB7EC86-98DE-427F-86D9-467AB0E03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91BFD7-4429-4C18-9F9A-363872BE9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8CEA948-A72A-44D8-A35F-C11FB347B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774E46C-1C4C-4080-9994-643F2E0C8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2813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AF4ECA-D137-4468-B317-9AD10ADAB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FAF4309-3936-431B-970A-7AFF45734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B049575-FD4C-4212-B350-4B8A977BD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61DB16D-D3D9-4986-B1DF-4950143FA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73DEE7D-843B-4A56-9672-F3F5251B0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3945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C3D6CD-92EE-460F-B200-0ECCD3EBD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8AC256F-FE6F-4CA7-B2A6-5840A9EB18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4BE04FD-58F4-42A4-8486-9D84BA2B18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A90361F-0385-4AA5-B8CD-BE0C16454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2D10882-5A79-40CA-84FA-8B8925A25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6F71B9A-C608-42B5-AFC3-2979DB392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2995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6FEFD5-AED5-4529-BB20-8CE3B05E9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941B284-38F3-411F-BD97-B4D475066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7C51ACD-9609-42CC-B83C-AFBE2FED9E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2265BF1-890F-4024-9964-818555994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32728A4-0757-4EE7-A6BC-D04CA51DA9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9C50BD3C-1712-4893-A117-C77F5BDFA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497F416-ADCC-412D-A3A4-B7A840FA5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5060F6A-341A-4C71-B3CC-322E9883D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6241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7951D38-1574-48B9-B336-7EEF4910B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59802FF-E5C1-4F7D-B31C-439C6EBD9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995CF4C-9290-4957-A41B-767C76557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F835941-9918-4DDB-A6AF-72C8521C4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417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894E7BF-7CF4-421E-AA83-FEBCBB9DF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66322542-6A36-47FB-9385-C6B3E2209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1282357-B0AE-48B0-82FF-FA6A91812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5401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DD9A5C3-1401-4921-AB66-AEEF0035F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2C79F9F-D412-40F0-A712-212DF9B96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129B833-CDE4-4BD1-8014-EBEBD03848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E9DFFD0-BA54-42C4-8332-22BB44A82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C5D5450-CB69-4EC9-9497-7690DA1A1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CA3CAE5-7B18-4810-927F-112BEBD6A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7927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40D3AB-245C-4A6D-BAA7-E9A69360D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DC19C4A-AFBF-4987-8673-ABF1786E70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7B3E84C-ACE0-46F8-9C3D-CD23660EC4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2A2E928-0131-427F-9F62-3999134B4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CF3ECCD-64F7-47EB-961E-D2D0C441D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6F1BA16-3289-4955-9EC9-483F1A4E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1711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D4C577-D69B-4FA4-8048-DD2C5BC46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F5975BE-9012-4CF5-9B23-387F824C7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56328D4-96EC-4251-80B7-ED6AC67A53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BC480-1946-4A0C-840D-8C3C6A6F22A7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A49551-F183-44D8-A92B-1ACAE81945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D37E3FE-962C-414D-B344-4CF70646FD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D43DA-4A76-4925-A78F-DF406B02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732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6;&#1090;&#1082;&#1088;&#1099;&#1090;&#1099;&#1081;%20&#1091;&#1088;&#1086;&#1082;%20&#1089;&#1083;&#1086;&#1074;&#1086;&#1086;&#1073;&#1088;&#1072;&#1079;&#1086;&#1074;&#1072;&#1085;&#1080;&#1077;\&#1047;&#1074;&#1091;&#1082;&#1080;%20&#1078;&#1080;&#1074;&#1086;&#1081;%20&#1087;&#1088;&#1080;&#1088;&#1086;&#1076;&#1099;%20&#8212;%20&#1096;&#1091;&#1084;%20&#1084;&#1086;&#1088;&#1103;.mp3" TargetMode="Externa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rasprodaga.ru/image/show/id/438x438/130052192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g0.liveinternet.ru/images/attach/c/1/55/895/55895465_short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C6203AE-35EB-4364-9E72-ABD8CF5DDD29}"/>
              </a:ext>
            </a:extLst>
          </p:cNvPr>
          <p:cNvSpPr txBox="1"/>
          <p:nvPr/>
        </p:nvSpPr>
        <p:spPr>
          <a:xfrm>
            <a:off x="1681669" y="594804"/>
            <a:ext cx="832952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Тридцатое ноября.</a:t>
            </a:r>
          </a:p>
          <a:p>
            <a:pPr algn="ctr"/>
            <a:r>
              <a:rPr lang="ru-RU" sz="60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Классная работа.</a:t>
            </a:r>
            <a:endParaRPr lang="ru-RU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983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D3088A6-250D-47D0-88A4-A091D66595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Звуки живой природы — шум мор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75845" y="6251917"/>
            <a:ext cx="606083" cy="60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317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60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C6203AE-35EB-4364-9E72-ABD8CF5DDD29}"/>
              </a:ext>
            </a:extLst>
          </p:cNvPr>
          <p:cNvSpPr txBox="1"/>
          <p:nvPr/>
        </p:nvSpPr>
        <p:spPr>
          <a:xfrm>
            <a:off x="1681669" y="594804"/>
            <a:ext cx="832952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Тридцатое ноября.</a:t>
            </a:r>
          </a:p>
          <a:p>
            <a:pPr algn="ctr"/>
            <a:r>
              <a:rPr lang="ru-RU" sz="60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Классная работа.</a:t>
            </a:r>
            <a:endParaRPr lang="ru-RU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595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C6203AE-35EB-4364-9E72-ABD8CF5DDD29}"/>
              </a:ext>
            </a:extLst>
          </p:cNvPr>
          <p:cNvSpPr txBox="1"/>
          <p:nvPr/>
        </p:nvSpPr>
        <p:spPr>
          <a:xfrm>
            <a:off x="176464" y="668809"/>
            <a:ext cx="1219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4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Правописание неизменяемых приставок.</a:t>
            </a:r>
          </a:p>
          <a:p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ru-RU" sz="4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Правописание приставок на З и С. </a:t>
            </a:r>
          </a:p>
          <a:p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ru-RU" sz="4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Правописание корней с чередованием ЛАГ – ЛОЖ.</a:t>
            </a:r>
          </a:p>
          <a:p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</a:t>
            </a:r>
            <a:r>
              <a:rPr lang="ru-RU" sz="4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Правописание РАСТ, РАЩ – РОС.</a:t>
            </a:r>
          </a:p>
          <a:p>
            <a:r>
              <a:rPr lang="ru-RU" sz="4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5.Правописание О-Ё после шипящих.</a:t>
            </a:r>
          </a:p>
        </p:txBody>
      </p:sp>
    </p:spTree>
    <p:extLst>
      <p:ext uri="{BB962C8B-B14F-4D97-AF65-F5344CB8AC3E}">
        <p14:creationId xmlns:p14="http://schemas.microsoft.com/office/powerpoint/2010/main" xmlns="" val="117306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C42494C-C74E-472C-A3B9-A71ACD2A37C9}"/>
              </a:ext>
            </a:extLst>
          </p:cNvPr>
          <p:cNvSpPr txBox="1"/>
          <p:nvPr/>
        </p:nvSpPr>
        <p:spPr>
          <a:xfrm>
            <a:off x="215438" y="530258"/>
            <a:ext cx="5511594" cy="57656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жалостный, и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портить, в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дыхать, ра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жимать, в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порхнуть, ра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носить</a:t>
            </a:r>
            <a:endParaRPr lang="ru-RU" sz="5400" b="1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A635916-3CE3-4676-ACD8-445E828BA2EA}"/>
              </a:ext>
            </a:extLst>
          </p:cNvPr>
          <p:cNvSpPr txBox="1"/>
          <p:nvPr/>
        </p:nvSpPr>
        <p:spPr>
          <a:xfrm>
            <a:off x="6929511" y="873941"/>
            <a:ext cx="5047051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шумный, бе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цельный, и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кусать, ра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гадать, 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дание, и</a:t>
            </a:r>
            <a:r>
              <a:rPr lang="ru-RU" sz="5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5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чезать.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91510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E8932E0-2A14-49DB-A669-12039F4B2E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1965" y="400156"/>
            <a:ext cx="7455478" cy="5591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2917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6FE6242-D0CB-4A76-B2B5-C7F9C25FF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6428" y="586587"/>
            <a:ext cx="7113092" cy="5334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3531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A3819F9-728D-462F-AC68-000E04FF2A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899" y="1199147"/>
            <a:ext cx="5946274" cy="4459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35E9000-6DCD-439B-BD6F-49F5CA1513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5828" y="1199147"/>
            <a:ext cx="5946273" cy="4459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2826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4997CD-E8B2-4BC9-AC79-17F73E1F70AA}"/>
              </a:ext>
            </a:extLst>
          </p:cNvPr>
          <p:cNvSpPr txBox="1"/>
          <p:nvPr/>
        </p:nvSpPr>
        <p:spPr>
          <a:xfrm>
            <a:off x="-168676" y="0"/>
            <a:ext cx="8357937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«Дорогой Дядя Федор! У нас проблемы! Шарик с </a:t>
            </a:r>
            <a:r>
              <a:rPr lang="ru-RU" sz="3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Матроскиным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поругались, не хотят работать в огороде. А в огороде </a:t>
            </a:r>
            <a:r>
              <a:rPr lang="ru-RU" sz="3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вырасли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помидоры. Дорожки </a:t>
            </a:r>
            <a:r>
              <a:rPr lang="ru-RU" sz="3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позаростали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бурьяном. Я </a:t>
            </a:r>
            <a:r>
              <a:rPr lang="ru-RU" sz="3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предлогал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помощь, а они отказываются. В бочке с водой одна тина и </a:t>
            </a:r>
            <a:r>
              <a:rPr lang="ru-RU" sz="3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водорасли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Яблоки </a:t>
            </a:r>
            <a:r>
              <a:rPr lang="ru-RU" sz="3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вырасли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червям достались. </a:t>
            </a:r>
            <a:r>
              <a:rPr lang="ru-RU" sz="3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Матроскин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печи лежит да песни </a:t>
            </a:r>
            <a:r>
              <a:rPr lang="ru-RU" sz="3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предлогает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слогать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Шарик не хочет свои лапы к делу </a:t>
            </a:r>
            <a:r>
              <a:rPr lang="ru-RU" sz="3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прилажить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Пропадет урожай! Приезжай поскорее!»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5F32B97-2AAC-48FA-9078-CE05445A90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42556" y="1233996"/>
            <a:ext cx="4095565" cy="2849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1765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DF8F179-FCCF-484E-9A27-82775D8C83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6226" y="71021"/>
            <a:ext cx="8759548" cy="6352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6069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Картинка 29 из 14402">
            <a:hlinkClick r:id="rId2"/>
            <a:extLst>
              <a:ext uri="{FF2B5EF4-FFF2-40B4-BE49-F238E27FC236}">
                <a16:creationId xmlns:a16="http://schemas.microsoft.com/office/drawing/2014/main" xmlns="" id="{AE0A2393-07B1-4F75-A150-D569E246650A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9359" y="230819"/>
            <a:ext cx="8833281" cy="6223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6248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B7259AC-209C-4625-991C-3649A994E898}"/>
              </a:ext>
            </a:extLst>
          </p:cNvPr>
          <p:cNvSpPr txBox="1"/>
          <p:nvPr/>
        </p:nvSpPr>
        <p:spPr>
          <a:xfrm>
            <a:off x="0" y="225719"/>
            <a:ext cx="12419859" cy="64065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Слово делится на части, ах, какое это счастье!</a:t>
            </a:r>
          </a:p>
          <a:p>
            <a:pPr algn="ctr">
              <a:lnSpc>
                <a:spcPct val="115000"/>
              </a:lnSpc>
            </a:pPr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Может каждый грамотей делать слово из частей,</a:t>
            </a:r>
          </a:p>
          <a:p>
            <a:pPr algn="ctr">
              <a:lnSpc>
                <a:spcPct val="115000"/>
              </a:lnSpc>
            </a:pPr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конце любого слова окончанье ищет Вова.</a:t>
            </a:r>
          </a:p>
          <a:p>
            <a:pPr algn="ctr">
              <a:lnSpc>
                <a:spcPct val="115000"/>
              </a:lnSpc>
            </a:pPr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Окончанье он найдет, его в рамочку возьмет.</a:t>
            </a:r>
          </a:p>
          <a:p>
            <a:pPr algn="ctr">
              <a:lnSpc>
                <a:spcPct val="115000"/>
              </a:lnSpc>
            </a:pPr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Перед корнем есть приставка, слитно пишется она,</a:t>
            </a:r>
          </a:p>
          <a:p>
            <a:pPr algn="ctr">
              <a:lnSpc>
                <a:spcPct val="115000"/>
              </a:lnSpc>
            </a:pPr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при помощи приставки образуются слова.</a:t>
            </a:r>
          </a:p>
          <a:p>
            <a:pPr algn="ctr">
              <a:lnSpc>
                <a:spcPct val="115000"/>
              </a:lnSpc>
            </a:pPr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 корня он стоит, перед окончанием</a:t>
            </a:r>
          </a:p>
          <a:p>
            <a:pPr algn="ctr">
              <a:lnSpc>
                <a:spcPct val="115000"/>
              </a:lnSpc>
            </a:pPr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Если его заменю, другое слово получу.</a:t>
            </a:r>
          </a:p>
          <a:p>
            <a:pPr algn="ctr">
              <a:lnSpc>
                <a:spcPct val="115000"/>
              </a:lnSpc>
            </a:pPr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Обозначу уголком, называю суффиксом.</a:t>
            </a:r>
          </a:p>
        </p:txBody>
      </p:sp>
    </p:spTree>
    <p:extLst>
      <p:ext uri="{BB962C8B-B14F-4D97-AF65-F5344CB8AC3E}">
        <p14:creationId xmlns:p14="http://schemas.microsoft.com/office/powerpoint/2010/main" xmlns="" val="283309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9CA8A5C-4769-4EBA-B45A-D18B2A5B4A3F}"/>
              </a:ext>
            </a:extLst>
          </p:cNvPr>
          <p:cNvSpPr txBox="1"/>
          <p:nvPr/>
        </p:nvSpPr>
        <p:spPr>
          <a:xfrm>
            <a:off x="941033" y="0"/>
            <a:ext cx="770581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Домашнее задание:</a:t>
            </a:r>
            <a:endParaRPr lang="ru-RU" sz="40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40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" name="Таблица 3">
            <a:extLst>
              <a:ext uri="{FF2B5EF4-FFF2-40B4-BE49-F238E27FC236}">
                <a16:creationId xmlns:a16="http://schemas.microsoft.com/office/drawing/2014/main" xmlns="" id="{65FD1937-77CF-4DBB-99C6-B56533EF0F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42825858"/>
              </p:ext>
            </p:extLst>
          </p:nvPr>
        </p:nvGraphicFramePr>
        <p:xfrm>
          <a:off x="97655" y="719666"/>
          <a:ext cx="11833933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8823">
                  <a:extLst>
                    <a:ext uri="{9D8B030D-6E8A-4147-A177-3AD203B41FA5}">
                      <a16:colId xmlns:a16="http://schemas.microsoft.com/office/drawing/2014/main" xmlns="" val="3308381746"/>
                    </a:ext>
                  </a:extLst>
                </a:gridCol>
                <a:gridCol w="4163627">
                  <a:extLst>
                    <a:ext uri="{9D8B030D-6E8A-4147-A177-3AD203B41FA5}">
                      <a16:colId xmlns:a16="http://schemas.microsoft.com/office/drawing/2014/main" xmlns="" val="3106385631"/>
                    </a:ext>
                  </a:extLst>
                </a:gridCol>
                <a:gridCol w="4101483">
                  <a:extLst>
                    <a:ext uri="{9D8B030D-6E8A-4147-A177-3AD203B41FA5}">
                      <a16:colId xmlns:a16="http://schemas.microsoft.com/office/drawing/2014/main" xmlns="" val="39944809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Зеленый подарок</a:t>
                      </a:r>
                    </a:p>
                    <a:p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Желтый подарок</a:t>
                      </a:r>
                    </a:p>
                    <a:p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Красный подарок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0338154"/>
                  </a:ext>
                </a:extLst>
              </a:tr>
            </a:tbl>
          </a:graphicData>
        </a:graphic>
      </p:graphicFrame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xmlns="" id="{21453B18-7677-45BA-BDD7-32B2C5FEF0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45275575"/>
              </p:ext>
            </p:extLst>
          </p:nvPr>
        </p:nvGraphicFramePr>
        <p:xfrm>
          <a:off x="97655" y="1791358"/>
          <a:ext cx="3568823" cy="2776656"/>
        </p:xfrm>
        <a:graphic>
          <a:graphicData uri="http://schemas.openxmlformats.org/drawingml/2006/table">
            <a:tbl>
              <a:tblPr/>
              <a:tblGrid>
                <a:gridCol w="3568823">
                  <a:extLst>
                    <a:ext uri="{9D8B030D-6E8A-4147-A177-3AD203B41FA5}">
                      <a16:colId xmlns:a16="http://schemas.microsoft.com/office/drawing/2014/main" xmlns="" val="776435012"/>
                    </a:ext>
                  </a:extLst>
                </a:gridCol>
              </a:tblGrid>
              <a:tr h="27766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Сочините дома сказку «В некотором царстве, в Словообразовательном государстве…»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12381385"/>
                  </a:ext>
                </a:extLst>
              </a:tr>
            </a:tbl>
          </a:graphicData>
        </a:graphic>
      </p:graphicFrame>
      <p:graphicFrame>
        <p:nvGraphicFramePr>
          <p:cNvPr id="13" name="Таблица 12">
            <a:extLst>
              <a:ext uri="{FF2B5EF4-FFF2-40B4-BE49-F238E27FC236}">
                <a16:creationId xmlns:a16="http://schemas.microsoft.com/office/drawing/2014/main" xmlns="" id="{40410147-F8FC-4A85-B672-031C3E70FE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69332900"/>
              </p:ext>
            </p:extLst>
          </p:nvPr>
        </p:nvGraphicFramePr>
        <p:xfrm>
          <a:off x="3666478" y="1786466"/>
          <a:ext cx="4163627" cy="2776656"/>
        </p:xfrm>
        <a:graphic>
          <a:graphicData uri="http://schemas.openxmlformats.org/drawingml/2006/table">
            <a:tbl>
              <a:tblPr/>
              <a:tblGrid>
                <a:gridCol w="4163627">
                  <a:extLst>
                    <a:ext uri="{9D8B030D-6E8A-4147-A177-3AD203B41FA5}">
                      <a16:colId xmlns:a16="http://schemas.microsoft.com/office/drawing/2014/main" xmlns="" val="3820986671"/>
                    </a:ext>
                  </a:extLst>
                </a:gridCol>
              </a:tblGrid>
              <a:tr h="27766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Карточка №1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97478048"/>
                  </a:ext>
                </a:extLst>
              </a:tr>
            </a:tbl>
          </a:graphicData>
        </a:graphic>
      </p:graphicFrame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xmlns="" id="{75E9468F-53B2-4695-99C0-68074A501A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96226755"/>
              </p:ext>
            </p:extLst>
          </p:nvPr>
        </p:nvGraphicFramePr>
        <p:xfrm>
          <a:off x="7830105" y="1791358"/>
          <a:ext cx="4101483" cy="2771764"/>
        </p:xfrm>
        <a:graphic>
          <a:graphicData uri="http://schemas.openxmlformats.org/drawingml/2006/table">
            <a:tbl>
              <a:tblPr/>
              <a:tblGrid>
                <a:gridCol w="4101483">
                  <a:extLst>
                    <a:ext uri="{9D8B030D-6E8A-4147-A177-3AD203B41FA5}">
                      <a16:colId xmlns:a16="http://schemas.microsoft.com/office/drawing/2014/main" xmlns="" val="3149197113"/>
                    </a:ext>
                  </a:extLst>
                </a:gridCol>
              </a:tblGrid>
              <a:tr h="27717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Карточка №2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16519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2295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C175757-C12B-48F1-90C0-3E32781D62A0}"/>
              </a:ext>
            </a:extLst>
          </p:cNvPr>
          <p:cNvSpPr/>
          <p:nvPr/>
        </p:nvSpPr>
        <p:spPr>
          <a:xfrm>
            <a:off x="3834161" y="193190"/>
            <a:ext cx="357277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урока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801A47A-2494-407A-897B-C2D472466E6B}"/>
              </a:ext>
            </a:extLst>
          </p:cNvPr>
          <p:cNvSpPr txBox="1"/>
          <p:nvPr/>
        </p:nvSpPr>
        <p:spPr>
          <a:xfrm>
            <a:off x="488271" y="1405293"/>
            <a:ext cx="1100831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Повторить и обобщить всё изученное в разделе </a:t>
            </a: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«Словообразование»</a:t>
            </a:r>
            <a:endParaRPr lang="ru-RU" sz="4400" dirty="0">
              <a:solidFill>
                <a:schemeClr val="accent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Повторить орфограммы, изученные в разделе;</a:t>
            </a:r>
          </a:p>
          <a:p>
            <a:pPr>
              <a:spcAft>
                <a:spcPts val="0"/>
              </a:spcAft>
            </a:pP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Повторить разбор слова по составу;</a:t>
            </a:r>
          </a:p>
          <a:p>
            <a:pPr>
              <a:spcAft>
                <a:spcPts val="0"/>
              </a:spcAft>
            </a:pPr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Подготовиться к контрольной работе.</a:t>
            </a:r>
            <a:endParaRPr lang="ru-RU" sz="4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997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Картинка 111 из 19918">
            <a:hlinkClick r:id="rId2"/>
            <a:extLst>
              <a:ext uri="{FF2B5EF4-FFF2-40B4-BE49-F238E27FC236}">
                <a16:creationId xmlns:a16="http://schemas.microsoft.com/office/drawing/2014/main" xmlns="" id="{2922FA3F-E570-4E5B-8A85-C7D447BF0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011" y="224589"/>
            <a:ext cx="11309683" cy="5921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2854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C6203AE-35EB-4364-9E72-ABD8CF5DDD29}"/>
              </a:ext>
            </a:extLst>
          </p:cNvPr>
          <p:cNvSpPr txBox="1"/>
          <p:nvPr/>
        </p:nvSpPr>
        <p:spPr>
          <a:xfrm>
            <a:off x="1681669" y="594804"/>
            <a:ext cx="832952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Тридцатое ноября.</a:t>
            </a:r>
          </a:p>
          <a:p>
            <a:pPr algn="ctr"/>
            <a:r>
              <a:rPr lang="ru-RU" sz="60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Классная работа.</a:t>
            </a:r>
            <a:endParaRPr lang="ru-RU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76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F01D1EC-CC4F-4C32-8EC6-C03504DB7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7577" y="260874"/>
            <a:ext cx="8220722" cy="54751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161AF13-6470-4D77-9D33-253F4DD89E01}"/>
              </a:ext>
            </a:extLst>
          </p:cNvPr>
          <p:cNvSpPr txBox="1"/>
          <p:nvPr/>
        </p:nvSpPr>
        <p:spPr>
          <a:xfrm>
            <a:off x="3478135" y="5827685"/>
            <a:ext cx="52357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accent1"/>
                </a:solidFill>
                <a:latin typeface="Arial Black" panose="020B0A04020102020204" pitchFamily="34" charset="0"/>
              </a:rPr>
              <a:t>ПОДОСИНОВИК</a:t>
            </a:r>
          </a:p>
        </p:txBody>
      </p:sp>
    </p:spTree>
    <p:extLst>
      <p:ext uri="{BB962C8B-B14F-4D97-AF65-F5344CB8AC3E}">
        <p14:creationId xmlns:p14="http://schemas.microsoft.com/office/powerpoint/2010/main" xmlns="" val="43032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33EC7A3-76F4-443E-9EE8-1988F7E893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2067" y="376931"/>
            <a:ext cx="7519386" cy="4993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484415D-2B20-4EA3-9C4D-F42801264380}"/>
              </a:ext>
            </a:extLst>
          </p:cNvPr>
          <p:cNvSpPr txBox="1"/>
          <p:nvPr/>
        </p:nvSpPr>
        <p:spPr>
          <a:xfrm>
            <a:off x="3577700" y="5650072"/>
            <a:ext cx="36118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  <a:latin typeface="Arial Black" panose="020B0A04020102020204" pitchFamily="34" charset="0"/>
              </a:rPr>
              <a:t>ПОДАРОК</a:t>
            </a:r>
          </a:p>
        </p:txBody>
      </p:sp>
    </p:spTree>
    <p:extLst>
      <p:ext uri="{BB962C8B-B14F-4D97-AF65-F5344CB8AC3E}">
        <p14:creationId xmlns:p14="http://schemas.microsoft.com/office/powerpoint/2010/main" xmlns="" val="59108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FA7DAF4-F7E0-482A-92C9-B5F7063D1A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5332" y="0"/>
            <a:ext cx="8604842" cy="573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0D10238-95A7-465F-A42C-CF5EFBA0FE93}"/>
              </a:ext>
            </a:extLst>
          </p:cNvPr>
          <p:cNvSpPr txBox="1"/>
          <p:nvPr/>
        </p:nvSpPr>
        <p:spPr>
          <a:xfrm>
            <a:off x="3027286" y="5903650"/>
            <a:ext cx="65533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chemeClr val="accent1"/>
                </a:solidFill>
                <a:latin typeface="Arial Black" panose="020B0A04020102020204" pitchFamily="34" charset="0"/>
              </a:rPr>
              <a:t>ВОЗДУХОПЛАВАТЕЛЬ</a:t>
            </a:r>
          </a:p>
        </p:txBody>
      </p:sp>
    </p:spTree>
    <p:extLst>
      <p:ext uri="{BB962C8B-B14F-4D97-AF65-F5344CB8AC3E}">
        <p14:creationId xmlns:p14="http://schemas.microsoft.com/office/powerpoint/2010/main" xmlns="" val="204603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92645F8-1C02-4163-BA19-CC280158C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60451" y="221942"/>
            <a:ext cx="5457059" cy="53357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52FA846-5748-4E19-B8CD-C1A04D5A3A2B}"/>
              </a:ext>
            </a:extLst>
          </p:cNvPr>
          <p:cNvSpPr txBox="1"/>
          <p:nvPr/>
        </p:nvSpPr>
        <p:spPr>
          <a:xfrm>
            <a:off x="4084640" y="5761608"/>
            <a:ext cx="3608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chemeClr val="accent1"/>
                </a:solidFill>
                <a:latin typeface="Arial Black" panose="020B0A04020102020204" pitchFamily="34" charset="0"/>
              </a:rPr>
              <a:t>мышеловка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417187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291</Words>
  <Application>Microsoft Office PowerPoint</Application>
  <PresentationFormat>Произвольный</PresentationFormat>
  <Paragraphs>43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школа</cp:lastModifiedBy>
  <cp:revision>16</cp:revision>
  <dcterms:created xsi:type="dcterms:W3CDTF">2020-11-26T19:10:24Z</dcterms:created>
  <dcterms:modified xsi:type="dcterms:W3CDTF">2020-11-30T06:33:56Z</dcterms:modified>
</cp:coreProperties>
</file>