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8" r:id="rId6"/>
    <p:sldId id="264" r:id="rId7"/>
    <p:sldId id="265" r:id="rId8"/>
    <p:sldId id="263" r:id="rId9"/>
    <p:sldId id="26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677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0AB48B-29D1-4967-B5A0-0FF14B11E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FA6C0AF-B99E-4C4C-8140-88E7EDEF10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2AFDEF0-F14C-4E19-9A6C-5137DF39B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735DD3-9BCF-4647-B393-D8D23E5A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D953967-6F70-43B3-A3FE-FBB3EFE00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839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3B1478-10FF-4501-9129-7EEB67E54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FB7F6F9-D3F9-4DCD-BE91-6F589DB10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83BB1DE-42D2-4D61-AD84-E4B8AC849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06FCBAF-3987-4E98-98B2-FA055307B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7B8DD8-AF25-4270-AAE0-FED9553B3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101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8DA5ACFB-C67F-45F8-8F0B-03C118E76B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E2E5EEA-3956-4879-B93A-121DD355C2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B7E3919-4CA9-4C3B-8534-13E1C3790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E145232-7B4D-48BD-A8C7-1FB680149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12A9B06-B9BF-41D1-9686-9AADA4173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2568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7C7289-A92D-4B5B-A91C-3AD7AD35F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D6A172D-AEA4-4969-B234-9669B5D3C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DDE0777-133D-4588-A673-812D75045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0CD76C7-A46B-4A3E-8AC6-A73C686FF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CAAC921-22F4-4531-9786-93A008ABB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507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949304-061D-496C-984C-B93FE9F37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8E21D56-F8DC-4735-9912-68899629C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6AC253A-0FFE-4690-9E60-2FD6EB9A1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2ECE413-6C08-4FB5-BEDB-1228D60A8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937B6E9-9027-423B-8862-6DE280C7C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189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73006E-3DD0-4A0E-A527-66258C342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DF8EE59-37B9-413B-B2A0-7DF3341D92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173BC30-9A7A-4A89-BCFA-60186EDEE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2BD15B1-210E-4A10-9A7A-0338F93ED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445638A-9C2B-44DD-BA01-031D68A4E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1100CA9-177C-4D79-B53C-1CB62C668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729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F649B7-A739-4314-A905-9DA1CE92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DD30072-AEDC-4B87-B2C5-EEB325ECC6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76F6F55-6E9E-426C-B47B-CA0D1E556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494E85A-C748-4B09-9B08-AB9C8F0885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484FB3A-7CE6-461B-91B6-522C9D2B88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6A91A08-E9E0-402A-88EB-1FBC94F93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1C82BF6-13C5-4136-98B7-00A6A329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4D12DA30-13E0-43BC-AF1D-06B0C3C2B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729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BEADFB-52DE-4CD4-BBAC-F4F367D2F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102193-0EF7-48B1-9E98-107B8305E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76203D88-A4F7-47C6-8F0F-57E453174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E3630B4-BE5F-44DE-9B83-E4EFCA17A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8161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52B1DB2-1DD2-42A0-BABE-8A023199C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36CC634-016F-4908-9C62-151364523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6B1A29CA-467B-43CB-974B-C9097377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542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264CA50-7476-433E-BE1E-8520B600A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294B6DF-9B1F-47E8-8708-C850140A4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1175982-85A5-48D6-8D17-F782A006E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46DAC55-272F-489B-B401-82B831D3D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2CDEE6F-F60F-4629-9CD8-CB9271E36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E1A717C-D891-4601-8643-CE5AB273B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830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E9F42F-B3E9-4A91-ACD7-50BB83C85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094BC64-6093-4171-A1A7-A48CE7C13F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0C08E6B-C3E6-4F85-8C42-B3BD98D03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6824D86-1E56-4A0F-8991-AB8C816DF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F0041C8-FBFE-416D-95DD-27F151BC7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8656542-0358-49B6-A7E0-D96234B1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697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330090-0388-4539-A623-BF8C8212F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B30AC10-8EAE-47FB-A379-E34FFA94A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5D94AA6-21E6-4C15-9A48-238AE4C85F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742D7-AC8C-4C48-9B24-F19751401E33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72BFD63-6F7C-46A5-B678-42C71FFC78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38CC7ED-F1CE-4269-B1C9-F70646DB8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BD21C-7F90-4E95-906F-D2286D90F0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317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gif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16401D-350C-4C2E-9626-092F5B67A0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193901-4CDB-4863-ABF5-56D65A5AF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882B94-52F4-40ED-88CC-07A63A45456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03916FF-02D6-4C57-A9C5-1C4D5A829491}"/>
              </a:ext>
            </a:extLst>
          </p:cNvPr>
          <p:cNvSpPr/>
          <p:nvPr/>
        </p:nvSpPr>
        <p:spPr>
          <a:xfrm>
            <a:off x="2941983" y="1030288"/>
            <a:ext cx="62020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Муниципальное бюджетное дошкольное образовательное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учреждение «Детский  сад «Солнышко»	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 пгт Южно-Курильск Сахалинская область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80BDE11-2EAC-4158-80E9-64DB0B887851}"/>
              </a:ext>
            </a:extLst>
          </p:cNvPr>
          <p:cNvSpPr txBox="1"/>
          <p:nvPr/>
        </p:nvSpPr>
        <p:spPr>
          <a:xfrm>
            <a:off x="5777948" y="5735637"/>
            <a:ext cx="5364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Адъютантова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Алексеевна-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7F12137-1061-4DBC-B13B-4C293747C1A1}"/>
              </a:ext>
            </a:extLst>
          </p:cNvPr>
          <p:cNvSpPr txBox="1"/>
          <p:nvPr/>
        </p:nvSpPr>
        <p:spPr>
          <a:xfrm>
            <a:off x="3882887" y="2531165"/>
            <a:ext cx="47045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всё о себе,                            воздушный шарик».</a:t>
            </a:r>
          </a:p>
        </p:txBody>
      </p:sp>
    </p:spTree>
    <p:extLst>
      <p:ext uri="{BB962C8B-B14F-4D97-AF65-F5344CB8AC3E}">
        <p14:creationId xmlns="" xmlns:p14="http://schemas.microsoft.com/office/powerpoint/2010/main" val="538437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16401D-350C-4C2E-9626-092F5B67A0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193901-4CDB-4863-ABF5-56D65A5AF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882B94-52F4-40ED-88CC-07A63A45456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42B9A75-4289-4D02-829A-94A6A2129390}"/>
              </a:ext>
            </a:extLst>
          </p:cNvPr>
          <p:cNvSpPr/>
          <p:nvPr/>
        </p:nvSpPr>
        <p:spPr>
          <a:xfrm>
            <a:off x="3048000" y="282883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Круглый, гладкий, как арбуз. </a:t>
            </a:r>
          </a:p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– любой, на разный вкус. </a:t>
            </a:r>
          </a:p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 отпустишь с поводка, </a:t>
            </a:r>
          </a:p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Улетит за облака </a:t>
            </a:r>
          </a:p>
        </p:txBody>
      </p:sp>
    </p:spTree>
    <p:extLst>
      <p:ext uri="{BB962C8B-B14F-4D97-AF65-F5344CB8AC3E}">
        <p14:creationId xmlns="" xmlns:p14="http://schemas.microsoft.com/office/powerpoint/2010/main" val="311570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16401D-350C-4C2E-9626-092F5B67A0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193901-4CDB-4863-ABF5-56D65A5AF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882B94-52F4-40ED-88CC-07A63A45456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46733AD-F7DC-4DF9-B151-9CEAEC8778A3}"/>
              </a:ext>
            </a:extLst>
          </p:cNvPr>
          <p:cNvSpPr/>
          <p:nvPr/>
        </p:nvSpPr>
        <p:spPr>
          <a:xfrm>
            <a:off x="3048000" y="2216745"/>
            <a:ext cx="6096000" cy="37202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шарик накачать, </a:t>
            </a:r>
            <a:endParaRPr lang="ru-RU" sz="2800" i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Будет он тогда летать. </a:t>
            </a:r>
            <a:endParaRPr lang="ru-RU" sz="2800" i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Надо нитку привязать, </a:t>
            </a:r>
            <a:endParaRPr lang="ru-RU" sz="2800" i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шарик удержать. </a:t>
            </a:r>
            <a:endParaRPr lang="ru-RU" sz="2800" i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Созданы для детворы </a:t>
            </a:r>
            <a:endParaRPr lang="ru-RU" sz="2800" i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Разноцветные шары.</a:t>
            </a:r>
            <a:endParaRPr lang="ru-RU" sz="2800" i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i="1" dirty="0">
              <a:solidFill>
                <a:srgbClr val="7030A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6F97279-FC14-416A-B7CF-AF8FEC1321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35" y="1990065"/>
            <a:ext cx="1961321" cy="41736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7335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16401D-350C-4C2E-9626-092F5B67A0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193901-4CDB-4863-ABF5-56D65A5AF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882B94-52F4-40ED-88CC-07A63A45456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677F12FB-49B0-4BA6-8080-152A560CCEE0}"/>
              </a:ext>
            </a:extLst>
          </p:cNvPr>
          <p:cNvSpPr/>
          <p:nvPr/>
        </p:nvSpPr>
        <p:spPr>
          <a:xfrm>
            <a:off x="3048000" y="2274838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Дыхательная </a:t>
            </a:r>
            <a:r>
              <a:rPr lang="ru-RU" sz="2800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гимнастика «Шарик»</a:t>
            </a:r>
            <a:endParaRPr lang="ru-RU" sz="2800" i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800" i="1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Щёчки, словно шар, надули, </a:t>
            </a:r>
          </a:p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потом тихонько сдули. </a:t>
            </a:r>
          </a:p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надули посильней, </a:t>
            </a:r>
          </a:p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было веселей. </a:t>
            </a:r>
          </a:p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Укололи шар иголкой…Бах! </a:t>
            </a:r>
          </a:p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шарик лопнул громко!</a:t>
            </a:r>
            <a:b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2C1B6BD-3545-4246-B3D8-0F3C7A1F7A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008" y="2080590"/>
            <a:ext cx="1921565" cy="34455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1561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16401D-350C-4C2E-9626-092F5B67A0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193901-4CDB-4863-ABF5-56D65A5AF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882B94-52F4-40ED-88CC-07A63A45456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A35ABD5-2BE5-49F5-842C-1869F74C63D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04037"/>
            <a:ext cx="11398103" cy="805416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607925E-D16C-4D62-9C44-721DADE15E0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32" y="285750"/>
            <a:ext cx="1720298" cy="28152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5419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16401D-350C-4C2E-9626-092F5B67A0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193901-4CDB-4863-ABF5-56D65A5AF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882B94-52F4-40ED-88CC-07A63A45456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81487D4-85FC-4664-B1FD-D87C722BD923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17792" y="1030288"/>
            <a:ext cx="1144607" cy="168306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2A12DF6-9359-4F29-8C97-9733ECEA7432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58139" y="1122363"/>
            <a:ext cx="1470992" cy="131869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2C1AECA-BEC7-42BE-8A8E-C8371102DE61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23652" y="1122361"/>
            <a:ext cx="1736036" cy="131869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753E13E-16A7-4363-9C29-962FF6878A02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823251" y="2780323"/>
            <a:ext cx="3558209" cy="126409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7D44159C-9E3E-4787-84C4-5F497D229FDA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769702" y="4824412"/>
            <a:ext cx="1152939" cy="10509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8A0FF0DE-520F-4003-89AF-8CB1541DD4A2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174435" y="4383682"/>
            <a:ext cx="2660373" cy="210988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18E86766-AB87-4FC7-8F1B-C66DEE3D3042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500729" y="4632326"/>
            <a:ext cx="1921569" cy="140711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DC8A1AE2-057A-4E75-B71D-2065511AB47B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51" y="179869"/>
            <a:ext cx="1918301" cy="36618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3302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16401D-350C-4C2E-9626-092F5B67A0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193901-4CDB-4863-ABF5-56D65A5AF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882B94-52F4-40ED-88CC-07A63A45456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83348B50-8C18-4BE6-AE84-1A9BE0EDA1C2}"/>
              </a:ext>
            </a:extLst>
          </p:cNvPr>
          <p:cNvSpPr/>
          <p:nvPr/>
        </p:nvSpPr>
        <p:spPr>
          <a:xfrm>
            <a:off x="3048000" y="116684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Физкультминутка «Воздушный Шарик»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мамой в магазин ходили,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Шар воздушный там купили.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Будем шар там надувать,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Будем с шариком играть. 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Шар воздушный надувайся,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Шар воздушный, раздувайся. 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Надувайся большой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 не лопайся!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Шар летел, летел, летел, 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 за веточку задел,</a:t>
            </a:r>
          </a:p>
          <a:p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лопнул! </a:t>
            </a:r>
            <a:endParaRPr lang="ru-RU" sz="2400" i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E09777E0-173F-4F7F-A072-C3D1CFD2216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190" y="1334087"/>
            <a:ext cx="2117863" cy="41898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30570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16401D-350C-4C2E-9626-092F5B67A0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193901-4CDB-4863-ABF5-56D65A5AF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882B94-52F4-40ED-88CC-07A63A45456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ECD15F3-C66C-4CD2-A86C-3CB6A49D8F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305" y="951603"/>
            <a:ext cx="4827095" cy="53008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B1A15FA-399A-4709-944F-6CC9B75C8BBD}"/>
              </a:ext>
            </a:extLst>
          </p:cNvPr>
          <p:cNvSpPr txBox="1"/>
          <p:nvPr/>
        </p:nvSpPr>
        <p:spPr>
          <a:xfrm>
            <a:off x="7368209" y="951603"/>
            <a:ext cx="24118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Геве́я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растение семейства Молочайные, основной источник натурального каучука.</a:t>
            </a:r>
          </a:p>
          <a:p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каучука в млечном соке у этого каучукового дерева достигает 40—50 %. Каучук, добываемый из этого растения, составляет 90—92 % мирового производства натурального каучука.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FC08BD1-B1CA-47DC-9835-5FD56A6BCE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8" y="1027803"/>
            <a:ext cx="1730228" cy="43467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3071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16401D-350C-4C2E-9626-092F5B67A0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193901-4CDB-4863-ABF5-56D65A5AF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882B94-52F4-40ED-88CC-07A63A45456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C9D51F2-55FB-476D-B0C7-2BDA2BF0D3D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538" y="1842053"/>
            <a:ext cx="5234609" cy="40816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B2876AB-D641-441F-BF40-A98683CA62E3}"/>
              </a:ext>
            </a:extLst>
          </p:cNvPr>
          <p:cNvSpPr txBox="1"/>
          <p:nvPr/>
        </p:nvSpPr>
        <p:spPr>
          <a:xfrm>
            <a:off x="3140766" y="5539409"/>
            <a:ext cx="4625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0CE991CE-117D-477F-88F6-71EA939D790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90" y="1176130"/>
            <a:ext cx="1946827" cy="40816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297767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153</Words>
  <Application>Microsoft Office PowerPoint</Application>
  <PresentationFormat>Произвольный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15</cp:revision>
  <dcterms:created xsi:type="dcterms:W3CDTF">2020-02-25T10:03:00Z</dcterms:created>
  <dcterms:modified xsi:type="dcterms:W3CDTF">2022-04-20T10:37:41Z</dcterms:modified>
</cp:coreProperties>
</file>