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6" r:id="rId7"/>
    <p:sldId id="263" r:id="rId8"/>
    <p:sldId id="265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CDD24-A134-4AE9-94F8-9F4A72E1B1A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EB2A8-1B37-4C18-9E7A-08C068C503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6227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EB2A8-1B37-4C18-9E7A-08C068C503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071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83566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7618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24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09460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86075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0461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9672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1316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685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87779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193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0E391-1D6C-4D66-8EB1-961D5A84D08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FDB4B-6211-446D-B26A-86BD7FC51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726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96736" y="-2696735"/>
            <a:ext cx="6798529" cy="1219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74140" y="2442664"/>
            <a:ext cx="6871855" cy="133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b="1" i="1" dirty="0" smtClean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познавательному развитию </a:t>
            </a: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группе </a:t>
            </a:r>
            <a:r>
              <a:rPr lang="ru-RU" sz="2400" b="1" i="1" dirty="0" smtClean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среднего дошкольного </a:t>
            </a:r>
            <a:r>
              <a:rPr lang="ru-RU" sz="2400" b="1" i="1" dirty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возраста на тему:</a:t>
            </a:r>
            <a:endParaRPr lang="ru-RU" sz="2400" b="1" i="1" dirty="0" smtClean="0">
              <a:effectLst/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11111"/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«Интересная бумага»</a:t>
            </a:r>
            <a:endParaRPr lang="ru-RU" sz="2400" b="1" i="1" dirty="0">
              <a:effectLst/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5031544" y="5282903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Подготовила воспитатель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</a:p>
          <a:p>
            <a:pPr algn="r">
              <a:defRPr/>
            </a:pPr>
            <a:r>
              <a:rPr lang="ru-RU" sz="2000" b="1" dirty="0" err="1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Жестокова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Елена Михайловна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4049" y="596427"/>
            <a:ext cx="69916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Муниципальное бюджетное  дошкольное 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образовательное 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учреждение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детский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№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33 «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Аленький цветочек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» поселка Газырь </a:t>
            </a:r>
          </a:p>
          <a:p>
            <a:pPr algn="ctr">
              <a:defRPr/>
            </a:pP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муниципального образования </a:t>
            </a:r>
            <a:r>
              <a:rPr lang="ru-RU" sz="2000" b="1" dirty="0" err="1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Выселковский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район</a:t>
            </a:r>
          </a:p>
        </p:txBody>
      </p:sp>
    </p:spTree>
    <p:extLst>
      <p:ext uri="{BB962C8B-B14F-4D97-AF65-F5344CB8AC3E}">
        <p14:creationId xmlns="" xmlns:p14="http://schemas.microsoft.com/office/powerpoint/2010/main" val="42783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73929" y="-2660073"/>
            <a:ext cx="6844144" cy="12192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13164" y="831272"/>
            <a:ext cx="109312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воспитатель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Жестокова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Елена Михайловна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Сроки выполнения: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Подготовительный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определение проблемы, планирование реализации проекта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Основной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Реализация плана проекта 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Подведение итогов проекта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Постановка проблемы: 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В ходе совместной и самостоятельной деятельности при работе с бумагой дети часто </a:t>
            </a:r>
            <a:r>
              <a:rPr lang="ru-RU" sz="16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интересовались, 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как называется тот или иной вид бумаги, для чего её используют люди, какую поделку из неё лучше изготовить. Чтобы удовлетворить образовательные потребности, расширить представления детей о бумаге, её видах у </a:t>
            </a:r>
            <a:r>
              <a:rPr lang="ru-RU" sz="16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нас с детьми появилась 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идея проекта </a:t>
            </a:r>
            <a:r>
              <a:rPr lang="ru-RU" sz="1600" i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«Интересная бумага»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200" dirty="0">
              <a:ea typeface="Calibri"/>
              <a:cs typeface="Times New Roman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создание условий для развития познавательных и творческих способностей детей.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Воспитывать у детей интерес к познанию окружающего мира.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Воспитывать у детей трудолюбие, желание доводить начатое дело до конца, экономное, бережное отношение к окружающей природе (деревьям, бумаге).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Создавать для детей эмоционально-позитивное настроение в ходе совместной и самостоятельной деятельности.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Продолжать учить навыкам общения и взаимодействия с взрослыми и сверстниками на основе норм и ценностей, принятых в обществе.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Привлекать детей и родителей к участию в природоохранных акциях.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Планируемый результат: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Осознанное экономное расходование бумаги.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Развитие мелкой моторики, воображения.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Развитие познавательной активности, социально - коммуникативных навыков.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Обогащение активного словаря.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Возможность увидеть плоды педагогического труда взрослых и детского творческого труда своего ребёнка.</a:t>
            </a:r>
          </a:p>
        </p:txBody>
      </p:sp>
    </p:spTree>
    <p:extLst>
      <p:ext uri="{BB962C8B-B14F-4D97-AF65-F5344CB8AC3E}">
        <p14:creationId xmlns="" xmlns:p14="http://schemas.microsoft.com/office/powerpoint/2010/main" val="2626623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8300" y="-2658298"/>
            <a:ext cx="6875404" cy="12192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54335" y="1094509"/>
            <a:ext cx="4119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 проекта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9246" y="1859340"/>
            <a:ext cx="70147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Формулировка проблемы, составление плана реализации проекта, прогнозирование результатов, продуктов проекта.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темы проекта, мотивация выбора.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Формулирование целей и задач проекта.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содержания проекта.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Привлечение внимания родителей к теме проекта.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методической литературы, наглядного сопровождения.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в группе: пополнение содержания центра познавательно-исследовательской деятельности, оформление опытно-экспериментальной лаборатории.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детей в тему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проблемы: Что мы знаем о бумаге? Что мы хотим узнать? Что нужно сделать, чтобы узнать?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5105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536" y="-2670463"/>
            <a:ext cx="6864927" cy="121920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30356" y="914400"/>
            <a:ext cx="3365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Реализация плана проекта.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1790090"/>
            <a:ext cx="6096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работы с детьми: 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ситуация по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познавательному  развитию: «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Путешествие в прошлое бумаги» (презентация).</a:t>
            </a:r>
            <a:endParaRPr lang="ru-RU" dirty="0" smtClean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Образовательная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ситуация по опытно - экспериментальной деятельности (опыты с бумагой)</a:t>
            </a:r>
            <a:endParaRPr lang="ru-RU" dirty="0" smtClean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Презентация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Разные виды бумаги»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Коллективная работа: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«Чудо – дерево». </a:t>
            </a: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Коллекция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разных видов бумаги.</a:t>
            </a:r>
            <a:endParaRPr lang="ru-RU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8480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536" y="-2670463"/>
            <a:ext cx="6864927" cy="121920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4" y="404601"/>
            <a:ext cx="3777343" cy="283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3" y="3696788"/>
            <a:ext cx="3777343" cy="2969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461" y="404601"/>
            <a:ext cx="3777344" cy="283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462" y="3696789"/>
            <a:ext cx="3777344" cy="2899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43633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536" y="-2670463"/>
            <a:ext cx="6864927" cy="12192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30" y="332509"/>
            <a:ext cx="4026923" cy="3020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92" y="3618410"/>
            <a:ext cx="3945378" cy="2959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30" y="3594162"/>
            <a:ext cx="4026924" cy="3020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62" y="332509"/>
            <a:ext cx="3945775" cy="2959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885885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536" y="-2670463"/>
            <a:ext cx="6864927" cy="121920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19" y="294504"/>
            <a:ext cx="4031281" cy="3023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005" y="294504"/>
            <a:ext cx="3948545" cy="2961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194" y="3678278"/>
            <a:ext cx="3909356" cy="2932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19" y="3632557"/>
            <a:ext cx="4031281" cy="3023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596130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536" y="-2670463"/>
            <a:ext cx="6864927" cy="121920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40" y="714348"/>
            <a:ext cx="4909394" cy="3682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131" y="2333302"/>
            <a:ext cx="5196642" cy="3897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59474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3536" y="-2670463"/>
            <a:ext cx="6864927" cy="121920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4490" y="914400"/>
            <a:ext cx="2858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Заключительный этап.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Результат реализации.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1790090"/>
            <a:ext cx="6096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 детей – коллективная работа из разных видов бумаги «Чудо дерево».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Дидактическая игра: « Из какой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бумаги сделано?».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Пополнение развивающей среды группы: коллекция бумаги (альбом «Виды бумаги»).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Акция: «Изготовление поделок из разных видов бумаги».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0615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261</Words>
  <Application>Microsoft Office PowerPoint</Application>
  <PresentationFormat>Произвольный</PresentationFormat>
  <Paragraphs>51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Zifra_shop</dc:creator>
  <cp:lastModifiedBy>Пользователь</cp:lastModifiedBy>
  <cp:revision>30</cp:revision>
  <dcterms:created xsi:type="dcterms:W3CDTF">2019-03-14T10:58:22Z</dcterms:created>
  <dcterms:modified xsi:type="dcterms:W3CDTF">2022-04-20T11:15:36Z</dcterms:modified>
</cp:coreProperties>
</file>