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7" r:id="rId7"/>
    <p:sldId id="261" r:id="rId8"/>
    <p:sldId id="262" r:id="rId9"/>
    <p:sldId id="263" r:id="rId10"/>
    <p:sldId id="264" r:id="rId11"/>
    <p:sldId id="265" r:id="rId12"/>
    <p:sldId id="272" r:id="rId13"/>
    <p:sldId id="266" r:id="rId14"/>
    <p:sldId id="268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F8C438A3-263F-4AD2-9F59-A42F4BB76747}">
          <p14:sldIdLst>
            <p14:sldId id="256"/>
            <p14:sldId id="257"/>
            <p14:sldId id="258"/>
            <p14:sldId id="259"/>
            <p14:sldId id="260"/>
            <p14:sldId id="267"/>
            <p14:sldId id="261"/>
            <p14:sldId id="262"/>
            <p14:sldId id="263"/>
            <p14:sldId id="264"/>
            <p14:sldId id="265"/>
            <p14:sldId id="272"/>
            <p14:sldId id="266"/>
            <p14:sldId id="268"/>
            <p14:sldId id="269"/>
            <p14:sldId id="270"/>
            <p14:sldId id="271"/>
          </p14:sldIdLst>
        </p14:section>
        <p14:section name="Раздел без заголовка" id="{BE121192-8206-4E59-94F0-CC12D0EC4B50}">
          <p14:sldIdLst/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-43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0D4A2E-F087-4C7D-97FD-5824BE64706B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E1A81-E576-459F-87CF-21BD521DA1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862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1A81-E576-459F-87CF-21BD521DA1E4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162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3DCE6-078E-4D2E-93FE-8F565FAB7FC7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58F8F-BB0C-4D5B-93D0-64628F1F5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426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3DCE6-078E-4D2E-93FE-8F565FAB7FC7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58F8F-BB0C-4D5B-93D0-64628F1F5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768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3DCE6-078E-4D2E-93FE-8F565FAB7FC7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58F8F-BB0C-4D5B-93D0-64628F1F5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695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3DCE6-078E-4D2E-93FE-8F565FAB7FC7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58F8F-BB0C-4D5B-93D0-64628F1F5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044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3DCE6-078E-4D2E-93FE-8F565FAB7FC7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58F8F-BB0C-4D5B-93D0-64628F1F5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810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3DCE6-078E-4D2E-93FE-8F565FAB7FC7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58F8F-BB0C-4D5B-93D0-64628F1F5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3907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3DCE6-078E-4D2E-93FE-8F565FAB7FC7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58F8F-BB0C-4D5B-93D0-64628F1F5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8530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3DCE6-078E-4D2E-93FE-8F565FAB7FC7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58F8F-BB0C-4D5B-93D0-64628F1F5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141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3DCE6-078E-4D2E-93FE-8F565FAB7FC7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58F8F-BB0C-4D5B-93D0-64628F1F5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153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3DCE6-078E-4D2E-93FE-8F565FAB7FC7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58F8F-BB0C-4D5B-93D0-64628F1F5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200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3DCE6-078E-4D2E-93FE-8F565FAB7FC7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58F8F-BB0C-4D5B-93D0-64628F1F5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792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3DCE6-078E-4D2E-93FE-8F565FAB7FC7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358F8F-BB0C-4D5B-93D0-64628F1F55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203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image" Target="../media/image56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55.png"/><Relationship Id="rId10" Type="http://schemas.openxmlformats.org/officeDocument/2006/relationships/image" Target="../media/image58.jpeg"/><Relationship Id="rId4" Type="http://schemas.openxmlformats.org/officeDocument/2006/relationships/image" Target="../media/image54.jpeg"/><Relationship Id="rId9" Type="http://schemas.openxmlformats.org/officeDocument/2006/relationships/image" Target="../media/image5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gif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42654" y="775853"/>
            <a:ext cx="8478982" cy="169025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775854"/>
            <a:ext cx="9144000" cy="1584181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Познавательно-исследовательский проект </a:t>
            </a:r>
            <a:b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старшего дошкольного возраста </a:t>
            </a: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«Знакомьтесь - это мыло»</a:t>
            </a:r>
            <a:endParaRPr 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3999" y="4918219"/>
            <a:ext cx="6331527" cy="1655762"/>
          </a:xfrm>
          <a:solidFill>
            <a:schemeClr val="accent1">
              <a:lumMod val="20000"/>
              <a:lumOff val="80000"/>
            </a:schemeClr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 fontScale="92500" lnSpcReduction="10000"/>
          </a:bodyPr>
          <a:lstStyle/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 дети старшей группы – </a:t>
            </a:r>
          </a:p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Рыбакова Василиса, Юданова Варвара.</a:t>
            </a:r>
          </a:p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Илингина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Марина Васильевна</a:t>
            </a:r>
          </a:p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МДОУ "Детский сад "Василек"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р.п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Мулловка"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79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599688" cy="35661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76383"/>
            <a:ext cx="3599688" cy="34198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3197" y="-139"/>
            <a:ext cx="2973095" cy="395993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3633" y="2939284"/>
            <a:ext cx="2942151" cy="39187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5784" y="0"/>
            <a:ext cx="3116216" cy="346335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9600" y="4176429"/>
            <a:ext cx="2692400" cy="196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45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543" y="207817"/>
            <a:ext cx="5597237" cy="362251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80240" y="207817"/>
            <a:ext cx="3901066" cy="29219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978244" y="1149429"/>
            <a:ext cx="3941632" cy="205840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91346" y="3340856"/>
            <a:ext cx="5187822" cy="335088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96635" y="4017379"/>
            <a:ext cx="3077032" cy="227170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6325" y="4647535"/>
            <a:ext cx="3325675" cy="2210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07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0328" y="278409"/>
            <a:ext cx="6179127" cy="39412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291293" y="1618681"/>
            <a:ext cx="6567055" cy="36925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2571" y="4416570"/>
            <a:ext cx="2441430" cy="244143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8076" y="4853505"/>
            <a:ext cx="2004495" cy="200449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328" y="4416570"/>
            <a:ext cx="2004495" cy="2004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20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68958" y="0"/>
            <a:ext cx="3296126" cy="489065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86799" y="1510145"/>
            <a:ext cx="3505201" cy="534785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738747"/>
            <a:ext cx="4859336" cy="5119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07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0941" y="0"/>
            <a:ext cx="2615635" cy="340821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67972" y="0"/>
            <a:ext cx="2404743" cy="34568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09102" y="0"/>
            <a:ext cx="2875601" cy="34568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70584" y="3143656"/>
            <a:ext cx="2576318" cy="37143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21090" y="0"/>
            <a:ext cx="2312065" cy="335280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4993" y="3265430"/>
            <a:ext cx="2839554" cy="359257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76191" y="3143656"/>
            <a:ext cx="2475286" cy="371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00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7596" y="152400"/>
            <a:ext cx="3860223" cy="332509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67828" y="69272"/>
            <a:ext cx="2770281" cy="353985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589" y="3477491"/>
            <a:ext cx="2493818" cy="332509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9999" y="3609131"/>
            <a:ext cx="3056659" cy="320280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1039" y="1995055"/>
            <a:ext cx="2310617" cy="480752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9267" y="265488"/>
            <a:ext cx="3087538" cy="6424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50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6181234" cy="46412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4436" y="2332741"/>
            <a:ext cx="6026728" cy="4525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71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695" y="103262"/>
            <a:ext cx="5708073" cy="42859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6944" y="2478522"/>
            <a:ext cx="5666515" cy="425478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7588" y="4572003"/>
            <a:ext cx="3065687" cy="216130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3302" y="-1"/>
            <a:ext cx="3304697" cy="2478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75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5"/>
            <a:ext cx="9525000" cy="67341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1202" y="-20348"/>
            <a:ext cx="34807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71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929745" cy="445243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8108" y="1011381"/>
            <a:ext cx="2863273" cy="42949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07817" y="2507673"/>
            <a:ext cx="5131784" cy="4253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22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3879273" cy="29981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4182" y="1725102"/>
            <a:ext cx="7758546" cy="51328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691" y="4006120"/>
            <a:ext cx="4142509" cy="1702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41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517" y="3587136"/>
            <a:ext cx="2177502" cy="25642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0328" y="375158"/>
            <a:ext cx="2507673" cy="307167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7817" y="2104700"/>
            <a:ext cx="3953163" cy="29648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334" y="375158"/>
            <a:ext cx="4740848" cy="6014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62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717370" cy="39346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5882" y="836677"/>
            <a:ext cx="3599688" cy="42702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4083" y="2499360"/>
            <a:ext cx="3599688" cy="43586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624" y="4153891"/>
            <a:ext cx="3401395" cy="270410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9990" y="130233"/>
            <a:ext cx="2520844" cy="2369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04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6054" y="2854036"/>
            <a:ext cx="6005946" cy="400396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6428509" cy="482138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5787" y="4950836"/>
            <a:ext cx="2952808" cy="17777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6014" y="226869"/>
            <a:ext cx="2486025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016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03" y="0"/>
            <a:ext cx="6132297" cy="46045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05522" y="2050473"/>
            <a:ext cx="6674502" cy="4807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873" y="678873"/>
            <a:ext cx="6179127" cy="617912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5818910" cy="5818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67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32</Words>
  <Application>Microsoft Office PowerPoint</Application>
  <PresentationFormat>Произвольный</PresentationFormat>
  <Paragraphs>6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Познавательно-исследовательский проект  детей старшего дошкольного возраста «Знакомьтесь - это мыло»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Познавательно-исследовательский проект  детей старшего дошкольного возраста «Знакомьтесь - это мыло»</dc:title>
  <dc:creator>ДОУ Василек</dc:creator>
  <cp:lastModifiedBy>HP</cp:lastModifiedBy>
  <cp:revision>17</cp:revision>
  <dcterms:created xsi:type="dcterms:W3CDTF">2022-03-24T11:42:33Z</dcterms:created>
  <dcterms:modified xsi:type="dcterms:W3CDTF">2022-04-20T17:41:41Z</dcterms:modified>
</cp:coreProperties>
</file>