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3" r:id="rId3"/>
    <p:sldId id="284" r:id="rId4"/>
    <p:sldId id="257" r:id="rId5"/>
    <p:sldId id="285" r:id="rId6"/>
    <p:sldId id="286" r:id="rId7"/>
    <p:sldId id="287" r:id="rId8"/>
    <p:sldId id="288" r:id="rId9"/>
    <p:sldId id="289" r:id="rId10"/>
    <p:sldId id="277" r:id="rId11"/>
    <p:sldId id="291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5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E0AF42-9E64-4E5F-B32B-6A1746098420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667D0A6-7070-4C86-8F7F-CD436636718F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Проблема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2B1061-3CF4-4E58-A992-B293F60FD7CD}" type="parTrans" cxnId="{B214171E-60AF-4334-88A6-3F0F921261BA}">
      <dgm:prSet/>
      <dgm:spPr/>
      <dgm:t>
        <a:bodyPr/>
        <a:lstStyle/>
        <a:p>
          <a:endParaRPr lang="ru-RU"/>
        </a:p>
      </dgm:t>
    </dgm:pt>
    <dgm:pt modelId="{BF29A1AE-541E-4C37-8FF0-E0A78524FE94}" type="sibTrans" cxnId="{B214171E-60AF-4334-88A6-3F0F921261BA}">
      <dgm:prSet/>
      <dgm:spPr/>
      <dgm:t>
        <a:bodyPr/>
        <a:lstStyle/>
        <a:p>
          <a:endParaRPr lang="ru-RU"/>
        </a:p>
      </dgm:t>
    </dgm:pt>
    <dgm:pt modelId="{0B164E01-C8F3-436E-AC90-B6256B42B2FE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Проектирование проекта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B25A7B-5527-4D4C-8E8D-BE642FBA2443}" type="parTrans" cxnId="{9B4F4CD7-787D-4D6B-BB0C-7CC2BAE1886E}">
      <dgm:prSet/>
      <dgm:spPr/>
      <dgm:t>
        <a:bodyPr/>
        <a:lstStyle/>
        <a:p>
          <a:endParaRPr lang="ru-RU"/>
        </a:p>
      </dgm:t>
    </dgm:pt>
    <dgm:pt modelId="{5DE86147-AFF3-4EB1-AECB-B9393AA7FE27}" type="sibTrans" cxnId="{9B4F4CD7-787D-4D6B-BB0C-7CC2BAE1886E}">
      <dgm:prSet/>
      <dgm:spPr/>
      <dgm:t>
        <a:bodyPr/>
        <a:lstStyle/>
        <a:p>
          <a:endParaRPr lang="ru-RU"/>
        </a:p>
      </dgm:t>
    </dgm:pt>
    <dgm:pt modelId="{F923C256-1A95-4045-AC91-60414FA6BDB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Поиск информации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24DB45-F6B2-470D-9E62-F9BB46CDEB5E}" type="parTrans" cxnId="{F7DF7503-584C-4412-93B7-B860AC0159B8}">
      <dgm:prSet/>
      <dgm:spPr/>
      <dgm:t>
        <a:bodyPr/>
        <a:lstStyle/>
        <a:p>
          <a:endParaRPr lang="ru-RU"/>
        </a:p>
      </dgm:t>
    </dgm:pt>
    <dgm:pt modelId="{E9A339A9-18C6-45C0-A1BD-9F4D533AC7DD}" type="sibTrans" cxnId="{F7DF7503-584C-4412-93B7-B860AC0159B8}">
      <dgm:prSet/>
      <dgm:spPr/>
      <dgm:t>
        <a:bodyPr/>
        <a:lstStyle/>
        <a:p>
          <a:endParaRPr lang="ru-RU"/>
        </a:p>
      </dgm:t>
    </dgm:pt>
    <dgm:pt modelId="{2A34D2DB-D823-478F-9923-5CC7D5DD136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Продукт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0D9B05-E4C5-482F-9B77-40E740A5FC93}" type="parTrans" cxnId="{661BD615-A225-41A9-8BF2-9A4686848427}">
      <dgm:prSet/>
      <dgm:spPr/>
      <dgm:t>
        <a:bodyPr/>
        <a:lstStyle/>
        <a:p>
          <a:endParaRPr lang="ru-RU"/>
        </a:p>
      </dgm:t>
    </dgm:pt>
    <dgm:pt modelId="{D7800F89-5CA7-497E-987B-88752F5F97E7}" type="sibTrans" cxnId="{661BD615-A225-41A9-8BF2-9A4686848427}">
      <dgm:prSet/>
      <dgm:spPr/>
      <dgm:t>
        <a:bodyPr/>
        <a:lstStyle/>
        <a:p>
          <a:endParaRPr lang="ru-RU"/>
        </a:p>
      </dgm:t>
    </dgm:pt>
    <dgm:pt modelId="{59BF34D4-273D-45B6-93DB-74E139614C52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Презентация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91743D-1797-4BAF-8D95-1ADE16034047}" type="parTrans" cxnId="{C60B9B7D-C891-4B6C-BED4-951AF11B50A9}">
      <dgm:prSet/>
      <dgm:spPr/>
      <dgm:t>
        <a:bodyPr/>
        <a:lstStyle/>
        <a:p>
          <a:endParaRPr lang="ru-RU"/>
        </a:p>
      </dgm:t>
    </dgm:pt>
    <dgm:pt modelId="{DF6EAE9E-A354-4994-9524-AB98B3F734EA}" type="sibTrans" cxnId="{C60B9B7D-C891-4B6C-BED4-951AF11B50A9}">
      <dgm:prSet/>
      <dgm:spPr/>
      <dgm:t>
        <a:bodyPr/>
        <a:lstStyle/>
        <a:p>
          <a:endParaRPr lang="ru-RU"/>
        </a:p>
      </dgm:t>
    </dgm:pt>
    <dgm:pt modelId="{55563AD7-FF41-4F39-97D4-329104F33CFA}">
      <dgm:prSet phldrT="[Текст]"/>
      <dgm:spPr/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Портфолио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проекта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3DDBDE-BCC0-43C4-8A38-6CAAFCF7923B}" type="parTrans" cxnId="{C02A05FC-FE0D-4CCE-9396-D2A8A9B9B902}">
      <dgm:prSet/>
      <dgm:spPr/>
      <dgm:t>
        <a:bodyPr/>
        <a:lstStyle/>
        <a:p>
          <a:endParaRPr lang="ru-RU"/>
        </a:p>
      </dgm:t>
    </dgm:pt>
    <dgm:pt modelId="{84C7A887-F76A-42C8-B57B-A181E258A729}" type="sibTrans" cxnId="{C02A05FC-FE0D-4CCE-9396-D2A8A9B9B902}">
      <dgm:prSet/>
      <dgm:spPr/>
      <dgm:t>
        <a:bodyPr/>
        <a:lstStyle/>
        <a:p>
          <a:endParaRPr lang="ru-RU"/>
        </a:p>
      </dgm:t>
    </dgm:pt>
    <dgm:pt modelId="{FE48F52F-1699-4B39-B7EF-65895831A7CF}" type="pres">
      <dgm:prSet presAssocID="{4AE0AF42-9E64-4E5F-B32B-6A174609842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DBAC76-049D-4139-A8DC-F1B08050382F}" type="pres">
      <dgm:prSet presAssocID="{1667D0A6-7070-4C86-8F7F-CD436636718F}" presName="composite" presStyleCnt="0"/>
      <dgm:spPr/>
    </dgm:pt>
    <dgm:pt modelId="{177B296A-6634-4EDA-B0B3-FF53A34B0DCA}" type="pres">
      <dgm:prSet presAssocID="{1667D0A6-7070-4C86-8F7F-CD436636718F}" presName="imgShp" presStyleLbl="fgImgPlace1" presStyleIdx="0" presStyleCnt="6" custLinFactNeighborX="3172" custLinFactNeighborY="5415"/>
      <dgm:spPr>
        <a:prstGeom prst="ellipse">
          <a:avLst/>
        </a:prstGeom>
      </dgm:spPr>
    </dgm:pt>
    <dgm:pt modelId="{A0196A1A-9761-4324-A17C-81952E68ACAF}" type="pres">
      <dgm:prSet presAssocID="{1667D0A6-7070-4C86-8F7F-CD436636718F}" presName="txShp" presStyleLbl="node1" presStyleIdx="0" presStyleCnt="6" custLinFactNeighborX="282" custLinFactNeighborY="-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895A19-5B7E-46C6-A6C4-625BF3827DAC}" type="pres">
      <dgm:prSet presAssocID="{BF29A1AE-541E-4C37-8FF0-E0A78524FE94}" presName="spacing" presStyleCnt="0"/>
      <dgm:spPr/>
    </dgm:pt>
    <dgm:pt modelId="{949C3ED3-5D60-44E6-9817-65FA7DEDF3D9}" type="pres">
      <dgm:prSet presAssocID="{0B164E01-C8F3-436E-AC90-B6256B42B2FE}" presName="composite" presStyleCnt="0"/>
      <dgm:spPr/>
    </dgm:pt>
    <dgm:pt modelId="{51606AA5-8DCE-4B7E-A087-2BBB78E726CF}" type="pres">
      <dgm:prSet presAssocID="{0B164E01-C8F3-436E-AC90-B6256B42B2FE}" presName="imgShp" presStyleLbl="fgImgPlace1" presStyleIdx="1" presStyleCnt="6"/>
      <dgm:spPr/>
    </dgm:pt>
    <dgm:pt modelId="{FD688E12-AAB7-481E-A5AB-8CE5186A0527}" type="pres">
      <dgm:prSet presAssocID="{0B164E01-C8F3-436E-AC90-B6256B42B2FE}" presName="txShp" presStyleLbl="node1" presStyleIdx="1" presStyleCnt="6" custLinFactNeighborX="-626" custLinFactNeighborY="5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FB877-171B-4A55-898C-1055F02E1CD7}" type="pres">
      <dgm:prSet presAssocID="{5DE86147-AFF3-4EB1-AECB-B9393AA7FE27}" presName="spacing" presStyleCnt="0"/>
      <dgm:spPr/>
    </dgm:pt>
    <dgm:pt modelId="{263D3E30-FD70-400D-A3F7-F233775C5EF8}" type="pres">
      <dgm:prSet presAssocID="{F923C256-1A95-4045-AC91-60414FA6BDB3}" presName="composite" presStyleCnt="0"/>
      <dgm:spPr/>
    </dgm:pt>
    <dgm:pt modelId="{4AE82B14-4B9C-4BAB-9CEC-77021CDF2D73}" type="pres">
      <dgm:prSet presAssocID="{F923C256-1A95-4045-AC91-60414FA6BDB3}" presName="imgShp" presStyleLbl="fgImgPlace1" presStyleIdx="2" presStyleCnt="6"/>
      <dgm:spPr/>
    </dgm:pt>
    <dgm:pt modelId="{468CBDAC-81C5-4A5D-84F6-8444BB421294}" type="pres">
      <dgm:prSet presAssocID="{F923C256-1A95-4045-AC91-60414FA6BDB3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D9510C-DCD8-4005-9933-E5A7795FF897}" type="pres">
      <dgm:prSet presAssocID="{E9A339A9-18C6-45C0-A1BD-9F4D533AC7DD}" presName="spacing" presStyleCnt="0"/>
      <dgm:spPr/>
    </dgm:pt>
    <dgm:pt modelId="{66E6B510-E436-46D3-BD1A-A20D787CD87A}" type="pres">
      <dgm:prSet presAssocID="{2A34D2DB-D823-478F-9923-5CC7D5DD1363}" presName="composite" presStyleCnt="0"/>
      <dgm:spPr/>
    </dgm:pt>
    <dgm:pt modelId="{94322C7A-B2B7-4697-B37F-18EA81FD9F93}" type="pres">
      <dgm:prSet presAssocID="{2A34D2DB-D823-478F-9923-5CC7D5DD1363}" presName="imgShp" presStyleLbl="fgImgPlace1" presStyleIdx="3" presStyleCnt="6"/>
      <dgm:spPr/>
    </dgm:pt>
    <dgm:pt modelId="{F69EB7A8-6B90-46BB-94EA-62883EC6B613}" type="pres">
      <dgm:prSet presAssocID="{2A34D2DB-D823-478F-9923-5CC7D5DD1363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1CAB0-0E0D-4F43-8B52-B4B5EF3836E1}" type="pres">
      <dgm:prSet presAssocID="{D7800F89-5CA7-497E-987B-88752F5F97E7}" presName="spacing" presStyleCnt="0"/>
      <dgm:spPr/>
    </dgm:pt>
    <dgm:pt modelId="{70DF1484-E76C-4048-9E07-CF48BA7BA85E}" type="pres">
      <dgm:prSet presAssocID="{59BF34D4-273D-45B6-93DB-74E139614C52}" presName="composite" presStyleCnt="0"/>
      <dgm:spPr/>
    </dgm:pt>
    <dgm:pt modelId="{B76DAC92-873D-4034-85B7-0F6AB0CA6C82}" type="pres">
      <dgm:prSet presAssocID="{59BF34D4-273D-45B6-93DB-74E139614C52}" presName="imgShp" presStyleLbl="fgImgPlace1" presStyleIdx="4" presStyleCnt="6"/>
      <dgm:spPr/>
    </dgm:pt>
    <dgm:pt modelId="{788CC132-4324-448A-8D06-0E1C30BBE952}" type="pres">
      <dgm:prSet presAssocID="{59BF34D4-273D-45B6-93DB-74E139614C52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A75BB-D690-4E55-AABF-7A6D4FCFBEFE}" type="pres">
      <dgm:prSet presAssocID="{DF6EAE9E-A354-4994-9524-AB98B3F734EA}" presName="spacing" presStyleCnt="0"/>
      <dgm:spPr/>
    </dgm:pt>
    <dgm:pt modelId="{6DF06C37-255C-40C1-A7BF-E048A667DE94}" type="pres">
      <dgm:prSet presAssocID="{55563AD7-FF41-4F39-97D4-329104F33CFA}" presName="composite" presStyleCnt="0"/>
      <dgm:spPr/>
    </dgm:pt>
    <dgm:pt modelId="{43127659-0C62-411C-AAA2-4CFF92CF3027}" type="pres">
      <dgm:prSet presAssocID="{55563AD7-FF41-4F39-97D4-329104F33CFA}" presName="imgShp" presStyleLbl="fgImgPlace1" presStyleIdx="5" presStyleCnt="6"/>
      <dgm:spPr/>
    </dgm:pt>
    <dgm:pt modelId="{B9225A26-8F1F-4EE3-BDDB-4AA49334780E}" type="pres">
      <dgm:prSet presAssocID="{55563AD7-FF41-4F39-97D4-329104F33CFA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64469D-C2D1-4BA8-984B-0CE9FA242EF7}" type="presOf" srcId="{1667D0A6-7070-4C86-8F7F-CD436636718F}" destId="{A0196A1A-9761-4324-A17C-81952E68ACAF}" srcOrd="0" destOrd="0" presId="urn:microsoft.com/office/officeart/2005/8/layout/vList3"/>
    <dgm:cxn modelId="{4E853637-44EB-469E-9552-9740C84D581E}" type="presOf" srcId="{55563AD7-FF41-4F39-97D4-329104F33CFA}" destId="{B9225A26-8F1F-4EE3-BDDB-4AA49334780E}" srcOrd="0" destOrd="0" presId="urn:microsoft.com/office/officeart/2005/8/layout/vList3"/>
    <dgm:cxn modelId="{661BD615-A225-41A9-8BF2-9A4686848427}" srcId="{4AE0AF42-9E64-4E5F-B32B-6A1746098420}" destId="{2A34D2DB-D823-478F-9923-5CC7D5DD1363}" srcOrd="3" destOrd="0" parTransId="{740D9B05-E4C5-482F-9B77-40E740A5FC93}" sibTransId="{D7800F89-5CA7-497E-987B-88752F5F97E7}"/>
    <dgm:cxn modelId="{B214171E-60AF-4334-88A6-3F0F921261BA}" srcId="{4AE0AF42-9E64-4E5F-B32B-6A1746098420}" destId="{1667D0A6-7070-4C86-8F7F-CD436636718F}" srcOrd="0" destOrd="0" parTransId="{692B1061-3CF4-4E58-A992-B293F60FD7CD}" sibTransId="{BF29A1AE-541E-4C37-8FF0-E0A78524FE94}"/>
    <dgm:cxn modelId="{7632DB33-13E7-4AB8-8C9E-213A2D8A034B}" type="presOf" srcId="{4AE0AF42-9E64-4E5F-B32B-6A1746098420}" destId="{FE48F52F-1699-4B39-B7EF-65895831A7CF}" srcOrd="0" destOrd="0" presId="urn:microsoft.com/office/officeart/2005/8/layout/vList3"/>
    <dgm:cxn modelId="{BAEA36D6-54BB-4563-A3AA-6E2F01039C44}" type="presOf" srcId="{0B164E01-C8F3-436E-AC90-B6256B42B2FE}" destId="{FD688E12-AAB7-481E-A5AB-8CE5186A0527}" srcOrd="0" destOrd="0" presId="urn:microsoft.com/office/officeart/2005/8/layout/vList3"/>
    <dgm:cxn modelId="{C02A05FC-FE0D-4CCE-9396-D2A8A9B9B902}" srcId="{4AE0AF42-9E64-4E5F-B32B-6A1746098420}" destId="{55563AD7-FF41-4F39-97D4-329104F33CFA}" srcOrd="5" destOrd="0" parTransId="{553DDBDE-BCC0-43C4-8A38-6CAAFCF7923B}" sibTransId="{84C7A887-F76A-42C8-B57B-A181E258A729}"/>
    <dgm:cxn modelId="{57BF6723-C8B9-44F1-9956-47527E3A2885}" type="presOf" srcId="{59BF34D4-273D-45B6-93DB-74E139614C52}" destId="{788CC132-4324-448A-8D06-0E1C30BBE952}" srcOrd="0" destOrd="0" presId="urn:microsoft.com/office/officeart/2005/8/layout/vList3"/>
    <dgm:cxn modelId="{AC049F5A-50EC-4F94-B97A-D9FFE3F5B6C3}" type="presOf" srcId="{2A34D2DB-D823-478F-9923-5CC7D5DD1363}" destId="{F69EB7A8-6B90-46BB-94EA-62883EC6B613}" srcOrd="0" destOrd="0" presId="urn:microsoft.com/office/officeart/2005/8/layout/vList3"/>
    <dgm:cxn modelId="{3439EA67-1E12-4124-A8BD-B1D185B2A67B}" type="presOf" srcId="{F923C256-1A95-4045-AC91-60414FA6BDB3}" destId="{468CBDAC-81C5-4A5D-84F6-8444BB421294}" srcOrd="0" destOrd="0" presId="urn:microsoft.com/office/officeart/2005/8/layout/vList3"/>
    <dgm:cxn modelId="{F7DF7503-584C-4412-93B7-B860AC0159B8}" srcId="{4AE0AF42-9E64-4E5F-B32B-6A1746098420}" destId="{F923C256-1A95-4045-AC91-60414FA6BDB3}" srcOrd="2" destOrd="0" parTransId="{FD24DB45-F6B2-470D-9E62-F9BB46CDEB5E}" sibTransId="{E9A339A9-18C6-45C0-A1BD-9F4D533AC7DD}"/>
    <dgm:cxn modelId="{9B4F4CD7-787D-4D6B-BB0C-7CC2BAE1886E}" srcId="{4AE0AF42-9E64-4E5F-B32B-6A1746098420}" destId="{0B164E01-C8F3-436E-AC90-B6256B42B2FE}" srcOrd="1" destOrd="0" parTransId="{B7B25A7B-5527-4D4C-8E8D-BE642FBA2443}" sibTransId="{5DE86147-AFF3-4EB1-AECB-B9393AA7FE27}"/>
    <dgm:cxn modelId="{C60B9B7D-C891-4B6C-BED4-951AF11B50A9}" srcId="{4AE0AF42-9E64-4E5F-B32B-6A1746098420}" destId="{59BF34D4-273D-45B6-93DB-74E139614C52}" srcOrd="4" destOrd="0" parTransId="{0D91743D-1797-4BAF-8D95-1ADE16034047}" sibTransId="{DF6EAE9E-A354-4994-9524-AB98B3F734EA}"/>
    <dgm:cxn modelId="{C81C5871-D0D6-47C1-8E5B-0A9CE642DC7B}" type="presParOf" srcId="{FE48F52F-1699-4B39-B7EF-65895831A7CF}" destId="{9DDBAC76-049D-4139-A8DC-F1B08050382F}" srcOrd="0" destOrd="0" presId="urn:microsoft.com/office/officeart/2005/8/layout/vList3"/>
    <dgm:cxn modelId="{36BF3BD0-4CA5-4F4E-80FD-DE4AF6A2EEC6}" type="presParOf" srcId="{9DDBAC76-049D-4139-A8DC-F1B08050382F}" destId="{177B296A-6634-4EDA-B0B3-FF53A34B0DCA}" srcOrd="0" destOrd="0" presId="urn:microsoft.com/office/officeart/2005/8/layout/vList3"/>
    <dgm:cxn modelId="{C3F89EFB-8452-455C-8F23-6A09CA0FB265}" type="presParOf" srcId="{9DDBAC76-049D-4139-A8DC-F1B08050382F}" destId="{A0196A1A-9761-4324-A17C-81952E68ACAF}" srcOrd="1" destOrd="0" presId="urn:microsoft.com/office/officeart/2005/8/layout/vList3"/>
    <dgm:cxn modelId="{17D82C25-D91B-478B-9ED3-2C5F450EDF40}" type="presParOf" srcId="{FE48F52F-1699-4B39-B7EF-65895831A7CF}" destId="{C5895A19-5B7E-46C6-A6C4-625BF3827DAC}" srcOrd="1" destOrd="0" presId="urn:microsoft.com/office/officeart/2005/8/layout/vList3"/>
    <dgm:cxn modelId="{E850FAF1-2CDD-478F-9803-72800EF9BCA5}" type="presParOf" srcId="{FE48F52F-1699-4B39-B7EF-65895831A7CF}" destId="{949C3ED3-5D60-44E6-9817-65FA7DEDF3D9}" srcOrd="2" destOrd="0" presId="urn:microsoft.com/office/officeart/2005/8/layout/vList3"/>
    <dgm:cxn modelId="{ECA1B3A2-6913-4EC8-8B3D-96528604F349}" type="presParOf" srcId="{949C3ED3-5D60-44E6-9817-65FA7DEDF3D9}" destId="{51606AA5-8DCE-4B7E-A087-2BBB78E726CF}" srcOrd="0" destOrd="0" presId="urn:microsoft.com/office/officeart/2005/8/layout/vList3"/>
    <dgm:cxn modelId="{EECB11D2-F54B-429D-A46E-EDF2F3180668}" type="presParOf" srcId="{949C3ED3-5D60-44E6-9817-65FA7DEDF3D9}" destId="{FD688E12-AAB7-481E-A5AB-8CE5186A0527}" srcOrd="1" destOrd="0" presId="urn:microsoft.com/office/officeart/2005/8/layout/vList3"/>
    <dgm:cxn modelId="{ED080EDD-2AA0-4C73-871E-FEFFE71B5ACC}" type="presParOf" srcId="{FE48F52F-1699-4B39-B7EF-65895831A7CF}" destId="{942FB877-171B-4A55-898C-1055F02E1CD7}" srcOrd="3" destOrd="0" presId="urn:microsoft.com/office/officeart/2005/8/layout/vList3"/>
    <dgm:cxn modelId="{DA5CC3A2-8A27-4326-9C8E-629F809B38D4}" type="presParOf" srcId="{FE48F52F-1699-4B39-B7EF-65895831A7CF}" destId="{263D3E30-FD70-400D-A3F7-F233775C5EF8}" srcOrd="4" destOrd="0" presId="urn:microsoft.com/office/officeart/2005/8/layout/vList3"/>
    <dgm:cxn modelId="{02AE850A-D133-424F-98B4-775B100903F7}" type="presParOf" srcId="{263D3E30-FD70-400D-A3F7-F233775C5EF8}" destId="{4AE82B14-4B9C-4BAB-9CEC-77021CDF2D73}" srcOrd="0" destOrd="0" presId="urn:microsoft.com/office/officeart/2005/8/layout/vList3"/>
    <dgm:cxn modelId="{C087D3A1-343C-4453-843D-E34CE05A2BA9}" type="presParOf" srcId="{263D3E30-FD70-400D-A3F7-F233775C5EF8}" destId="{468CBDAC-81C5-4A5D-84F6-8444BB421294}" srcOrd="1" destOrd="0" presId="urn:microsoft.com/office/officeart/2005/8/layout/vList3"/>
    <dgm:cxn modelId="{A1F8C52F-BE3D-441D-881A-13FAD4C5D8C9}" type="presParOf" srcId="{FE48F52F-1699-4B39-B7EF-65895831A7CF}" destId="{FFD9510C-DCD8-4005-9933-E5A7795FF897}" srcOrd="5" destOrd="0" presId="urn:microsoft.com/office/officeart/2005/8/layout/vList3"/>
    <dgm:cxn modelId="{285ED9F5-B158-42A6-8159-6EB34FEE943C}" type="presParOf" srcId="{FE48F52F-1699-4B39-B7EF-65895831A7CF}" destId="{66E6B510-E436-46D3-BD1A-A20D787CD87A}" srcOrd="6" destOrd="0" presId="urn:microsoft.com/office/officeart/2005/8/layout/vList3"/>
    <dgm:cxn modelId="{46B16740-E60E-474A-9DEE-9A7D992BDF82}" type="presParOf" srcId="{66E6B510-E436-46D3-BD1A-A20D787CD87A}" destId="{94322C7A-B2B7-4697-B37F-18EA81FD9F93}" srcOrd="0" destOrd="0" presId="urn:microsoft.com/office/officeart/2005/8/layout/vList3"/>
    <dgm:cxn modelId="{C2A686CD-4721-4178-A7FE-1FCD53C0543D}" type="presParOf" srcId="{66E6B510-E436-46D3-BD1A-A20D787CD87A}" destId="{F69EB7A8-6B90-46BB-94EA-62883EC6B613}" srcOrd="1" destOrd="0" presId="urn:microsoft.com/office/officeart/2005/8/layout/vList3"/>
    <dgm:cxn modelId="{9852ED67-FC56-4B29-A359-7D8993ED1865}" type="presParOf" srcId="{FE48F52F-1699-4B39-B7EF-65895831A7CF}" destId="{A271CAB0-0E0D-4F43-8B52-B4B5EF3836E1}" srcOrd="7" destOrd="0" presId="urn:microsoft.com/office/officeart/2005/8/layout/vList3"/>
    <dgm:cxn modelId="{D8073C7A-7097-4D63-A57F-DB686323DC46}" type="presParOf" srcId="{FE48F52F-1699-4B39-B7EF-65895831A7CF}" destId="{70DF1484-E76C-4048-9E07-CF48BA7BA85E}" srcOrd="8" destOrd="0" presId="urn:microsoft.com/office/officeart/2005/8/layout/vList3"/>
    <dgm:cxn modelId="{DB97AB13-D8F9-4B34-9C43-82B12857576C}" type="presParOf" srcId="{70DF1484-E76C-4048-9E07-CF48BA7BA85E}" destId="{B76DAC92-873D-4034-85B7-0F6AB0CA6C82}" srcOrd="0" destOrd="0" presId="urn:microsoft.com/office/officeart/2005/8/layout/vList3"/>
    <dgm:cxn modelId="{220EE475-EDE7-47C6-BA0D-5588A18DEC60}" type="presParOf" srcId="{70DF1484-E76C-4048-9E07-CF48BA7BA85E}" destId="{788CC132-4324-448A-8D06-0E1C30BBE952}" srcOrd="1" destOrd="0" presId="urn:microsoft.com/office/officeart/2005/8/layout/vList3"/>
    <dgm:cxn modelId="{0E2DB5B0-FE43-46C4-983F-37A2A914A048}" type="presParOf" srcId="{FE48F52F-1699-4B39-B7EF-65895831A7CF}" destId="{374A75BB-D690-4E55-AABF-7A6D4FCFBEFE}" srcOrd="9" destOrd="0" presId="urn:microsoft.com/office/officeart/2005/8/layout/vList3"/>
    <dgm:cxn modelId="{E0A81CA4-0633-45B7-AEAA-4F230459D480}" type="presParOf" srcId="{FE48F52F-1699-4B39-B7EF-65895831A7CF}" destId="{6DF06C37-255C-40C1-A7BF-E048A667DE94}" srcOrd="10" destOrd="0" presId="urn:microsoft.com/office/officeart/2005/8/layout/vList3"/>
    <dgm:cxn modelId="{E4F9FB4E-5F96-4B26-9818-D77F5A3D3263}" type="presParOf" srcId="{6DF06C37-255C-40C1-A7BF-E048A667DE94}" destId="{43127659-0C62-411C-AAA2-4CFF92CF3027}" srcOrd="0" destOrd="0" presId="urn:microsoft.com/office/officeart/2005/8/layout/vList3"/>
    <dgm:cxn modelId="{7DABC476-6C33-4F5D-9138-EF03D772971C}" type="presParOf" srcId="{6DF06C37-255C-40C1-A7BF-E048A667DE94}" destId="{B9225A26-8F1F-4EE3-BDDB-4AA49334780E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1472" y="1500174"/>
            <a:ext cx="7960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 – класс  </a:t>
            </a:r>
            <a:endParaRPr lang="en-US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«ПРОЕКТНАЯ ДЕЯТЕЛЬНОСТЬ КАК СРЕДСТВО РАЗВИТИЯ ПОЗНАВАТЕЛЬНОЙ АКТИВНОСТИ»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4429132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первой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Билебрух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8151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04664"/>
            <a:ext cx="828092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ДЛЯ  ЧЕГО НАМ НУЖЕН ПРОЕКТ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1.Предоставляет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возможность саморазвития и самореализации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личностно-ориентированном взаимодействии ребенка и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взрослого, влияет на формирование социально-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коммуникативной компетентности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воспитанников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  Предоставляет возможность приобретать умение ставить и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осознавать проблему, решать ее, т.к. ориентирована на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методы приобретения знаний.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   Позволяет осуществлять самостоятельный поиск и отбор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информации, что влияет на формирование информационной и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технологической компетентностей участников проекта.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0290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71472" y="428604"/>
            <a:ext cx="70723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 rot="601362">
            <a:off x="3475585" y="1224423"/>
            <a:ext cx="1062992" cy="14495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000496" y="2428868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 rot="2933422">
            <a:off x="2198023" y="1641670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rot="20998733">
            <a:off x="1746394" y="2701783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 rot="18443404">
            <a:off x="2430992" y="3550911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3427497">
            <a:off x="3616803" y="3428482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00364" y="2428868"/>
            <a:ext cx="1214446" cy="114300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6116" y="257174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826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5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5211" y="-1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57200" y="381000"/>
            <a:ext cx="82296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" name="Picture 2" descr="D:\Мамино 1\картинки\АНИМАЦИОННЫЕ КАРТИНКИ\картинки\f0a58acd23ad0e3e10bd7c8a095e0e4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06649">
            <a:off x="500034" y="2214554"/>
            <a:ext cx="5905500" cy="1781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54635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857364"/>
            <a:ext cx="65008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мастер – класса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мотивации к овладению методом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проектов как одним из инструментов развития детской инициативности.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0042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мастер - класса </a:t>
            </a:r>
            <a:endParaRPr lang="en-US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«Проектная деятельность как средство развития познавательной активности»</a:t>
            </a:r>
            <a:endParaRPr lang="en-US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амино 1\001.ГРУППА ЛЮБОЗНАЙКИ\план самообразования 2020 - 2021\КАРТИНКИ К ПРОЕКТУ\453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000240"/>
            <a:ext cx="1887064" cy="1746249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3286124"/>
            <a:ext cx="78581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Углубить знания воспитателей о методе проектов, алгоритме создания проекта.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 для активного взаимодействия участников мастер - класса между собой.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28662" y="500042"/>
            <a:ext cx="3276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проект?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1785926"/>
            <a:ext cx="750099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это специально организованный взрослым и выполняемый детьми комплекс действий, завершающийся созданием творческих работ.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286124"/>
            <a:ext cx="78581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проектов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обучения, при которой дети приобретают знания в процессе планирования и выполнения постоянно усложняющихся практических заданий - проектов. Метод проектов всегда предполагает решение воспитанниками какой-то проблемы.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71472" y="428604"/>
            <a:ext cx="70723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ЖЕ СОБОЙ ПРЕДСТАВЛЯЕТ ПРОЕКТ?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 rot="6554617">
            <a:off x="3288249" y="1550647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000496" y="2428868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 rot="2933422">
            <a:off x="2198023" y="1641670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rot="20998733">
            <a:off x="1746394" y="2701783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 rot="18443404">
            <a:off x="2430992" y="3550911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3427497">
            <a:off x="3616803" y="3428482"/>
            <a:ext cx="1531603" cy="9407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00364" y="2428868"/>
            <a:ext cx="1214446" cy="114300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6116" y="257174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9058" y="157161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826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одержимое 5"/>
          <p:cNvGraphicFramePr>
            <a:graphicFrameLocks/>
          </p:cNvGraphicFramePr>
          <p:nvPr/>
        </p:nvGraphicFramePr>
        <p:xfrm>
          <a:off x="428596" y="1071546"/>
          <a:ext cx="7572428" cy="4381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357166"/>
            <a:ext cx="6858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включает в себя шесть П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85786" y="285728"/>
            <a:ext cx="5857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Существуют следующие типы проектов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000108"/>
          <a:ext cx="8143932" cy="536295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219480"/>
                <a:gridCol w="4924452"/>
              </a:tblGrid>
              <a:tr h="806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 По доминирующему методу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исследовательские, информационные, творческие, игровые, приключенческие, практико-ориентированные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06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По характеру содержания 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включают ребенка и его семью, ребенка и природу, ребенка и рукотворный мир, ребенка, общество и культуру.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7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По характеру участия ребенка в проекте 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заказчик, эксперт, исполнитель, участник от зарождения идеи до получения результата.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4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По характеру контактов 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осуществляется внутри одной возрастной группы, в контакте с другой возрастной группой, внутри ДОУ, в контакте с семьей, учреждениями культуры, общественными организациями (открытый проект).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7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По количеству участников 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индивидуальный, парный, групповой и фронтальный.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7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По продолжительности 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краткосрочный, средней продолжительности и долгосрочный.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714356"/>
            <a:ext cx="70009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мнению Джона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Дьюи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обучение должно строиться «на активной основе через целесообразную деятельность детей в соответствии с их личными интересами и личными целями».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57158" y="2571744"/>
            <a:ext cx="70009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«Модель трех вопросов»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Метод «Мыслительных карт» (Тони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Бьюзен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 descr="D:\Мамино 1\001.ГРУППА ЛЮБОЗНАЙКИ\план самообразования 2020 - 2021\КАРТИНКИ К ПРОЕКТУ\png-transparent-child-child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857628"/>
            <a:ext cx="2000264" cy="175023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571736" y="285728"/>
            <a:ext cx="36433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«Модель трех вопросов»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928670"/>
          <a:ext cx="7358114" cy="84124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477126"/>
                <a:gridCol w="2507975"/>
                <a:gridCol w="237301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Что мы знаем?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Что мы хотим узнать?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Как узнать об этом?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https://www.maam.ru/upload/blogs/19ef1133395ad33f993910cd5d22eed5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071678"/>
            <a:ext cx="3143272" cy="4216786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г\Documents\klass-po-proektu-proektnaya-deyatelnost_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7158" y="714356"/>
            <a:ext cx="700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«Мыслительных карт» (Тони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Бьюзен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571472" y="1357298"/>
            <a:ext cx="7829576" cy="39479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Майндмэппинг</a:t>
            </a: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en-US" sz="24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mindmapping</a:t>
            </a: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ментальные карты) —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00" b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это удобная и эффективная техника визуализации мышления и альтернативной записи.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Это - ваши мысли, изложенные на бумаге графическим способом. Именно этот приём - обрамление мыслей в графические образы и является механизмом, запускающим в работу правое полушарие мозга!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484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гг</dc:creator>
  <cp:lastModifiedBy>Сергей</cp:lastModifiedBy>
  <cp:revision>77</cp:revision>
  <dcterms:created xsi:type="dcterms:W3CDTF">2019-02-05T18:17:02Z</dcterms:created>
  <dcterms:modified xsi:type="dcterms:W3CDTF">2021-01-12T18:38:22Z</dcterms:modified>
</cp:coreProperties>
</file>