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71" r:id="rId13"/>
    <p:sldId id="272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D69D2CA-6F5E-4067-9CE0-A9F32056C6E4}">
          <p14:sldIdLst>
            <p14:sldId id="256"/>
          </p14:sldIdLst>
        </p14:section>
        <p14:section name="Раздел без заголовка" id="{38A824BC-0652-4472-AFA1-C88FD15E6CF6}">
          <p14:sldIdLst>
            <p14:sldId id="257"/>
            <p14:sldId id="269"/>
            <p14:sldId id="259"/>
            <p14:sldId id="260"/>
            <p14:sldId id="261"/>
            <p14:sldId id="262"/>
            <p14:sldId id="263"/>
            <p14:sldId id="264"/>
            <p14:sldId id="273"/>
            <p14:sldId id="265"/>
            <p14:sldId id="271"/>
            <p14:sldId id="272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Парламент против короля. Революция в Англии.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2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14 июня 1645 г. близ деревни </a:t>
            </a:r>
            <a:r>
              <a:rPr lang="ru-RU" sz="3200" dirty="0" err="1" smtClean="0"/>
              <a:t>Нейзби</a:t>
            </a:r>
            <a:r>
              <a:rPr lang="ru-RU" sz="3200" dirty="0" smtClean="0"/>
              <a:t> армия парламента в ожесточенном бою разбила армию короля</a:t>
            </a:r>
            <a:endParaRPr lang="ru-RU" sz="3200" dirty="0"/>
          </a:p>
        </p:txBody>
      </p:sp>
      <p:pic>
        <p:nvPicPr>
          <p:cNvPr id="7170" name="Picture 2" descr="http://www.oboznik.ru/wp-content/uploads/2014/04/t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02316"/>
            <a:ext cx="8208912" cy="4500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89248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1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9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1649 г.- провозглашение Англии республикой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420888"/>
            <a:ext cx="338437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Законодательная власть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420888"/>
            <a:ext cx="33123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Исполнительная власть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085184"/>
            <a:ext cx="288032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Однопалатный парламент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5085184"/>
            <a:ext cx="32403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Совет во главе с Оливером Кромвелем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372200" y="4005064"/>
            <a:ext cx="504056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835696" y="4005064"/>
            <a:ext cx="504056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Гражданская война короля с парламентом закончилась победой пуритан, в результате чего в Англии была свергнута монархия и установлена республика.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4544"/>
            <a:ext cx="9144000" cy="4303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4440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Англия накануне революции.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988840"/>
            <a:ext cx="54726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Превращение в сильную морскую державу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Успехи в науке и искусстве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Рост материального благополучия  населения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Распространение кальвинизма- пуританизма.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221088"/>
            <a:ext cx="5364087" cy="247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554/00002c63-318fae5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" y="-1714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4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779912" y="2492896"/>
            <a:ext cx="1800200" cy="14401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87824" y="2492896"/>
            <a:ext cx="259228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Англия</a:t>
            </a:r>
            <a:endParaRPr lang="ru-RU" sz="3600" dirty="0"/>
          </a:p>
        </p:txBody>
      </p:sp>
      <p:cxnSp>
        <p:nvCxnSpPr>
          <p:cNvPr id="6" name="Прямая со стрелкой 5"/>
          <p:cNvCxnSpPr>
            <a:stCxn id="4" idx="7"/>
          </p:cNvCxnSpPr>
          <p:nvPr/>
        </p:nvCxnSpPr>
        <p:spPr>
          <a:xfrm flipV="1">
            <a:off x="5200480" y="1916833"/>
            <a:ext cx="1099712" cy="902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6300192" y="836712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Взяточничество и казнокрадство</a:t>
            </a:r>
            <a:endParaRPr lang="ru-RU" sz="16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427984" y="177281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419872" y="0"/>
            <a:ext cx="2448272" cy="2196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Конфликт с парламентом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2195736" y="2060848"/>
            <a:ext cx="122413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323528" y="332656"/>
            <a:ext cx="216024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Поддержка старой цеховой системы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555776" y="3933056"/>
            <a:ext cx="646573" cy="398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39551" y="3429000"/>
            <a:ext cx="2662797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Продажа исключительного права на торговлю и производство товаров </a:t>
            </a:r>
            <a:endParaRPr lang="ru-RU" dirty="0"/>
          </a:p>
        </p:txBody>
      </p:sp>
      <p:cxnSp>
        <p:nvCxnSpPr>
          <p:cNvPr id="20" name="Прямая со стрелкой 19"/>
          <p:cNvCxnSpPr>
            <a:stCxn id="4" idx="6"/>
          </p:cNvCxnSpPr>
          <p:nvPr/>
        </p:nvCxnSpPr>
        <p:spPr>
          <a:xfrm>
            <a:off x="5580112" y="3609020"/>
            <a:ext cx="1008112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6588224" y="3035825"/>
            <a:ext cx="2160240" cy="21213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Религиозная политика короля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4355976" y="4725144"/>
            <a:ext cx="36004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4426485" y="4331969"/>
            <a:ext cx="2521779" cy="25260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Внешняя политика короля( сближение с Испанией и Францией)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35661"/>
            <a:ext cx="475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После смерти Якова </a:t>
            </a:r>
            <a:r>
              <a:rPr lang="en-US" sz="2400" dirty="0" smtClean="0"/>
              <a:t>I</a:t>
            </a:r>
            <a:r>
              <a:rPr lang="ru-RU" sz="2400" dirty="0" smtClean="0"/>
              <a:t> королём становится Карл I — король Англии, Шотландии и Ирландии с 27</a:t>
            </a:r>
          </a:p>
          <a:p>
            <a:r>
              <a:rPr lang="ru-RU" sz="2400" dirty="0" smtClean="0"/>
              <a:t>марта 1625 года из династии Стюартов (1625-1649) Его политика абсолютизма и церковные реформы вызвали восстания в Шотландии и Ирландии и Английскую революцию.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04664"/>
            <a:ext cx="4283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Карл </a:t>
            </a:r>
            <a:r>
              <a:rPr lang="en-US" sz="4800" dirty="0" smtClean="0"/>
              <a:t>I</a:t>
            </a:r>
            <a:endParaRPr lang="ru-RU" sz="4800" dirty="0"/>
          </a:p>
        </p:txBody>
      </p:sp>
      <p:pic>
        <p:nvPicPr>
          <p:cNvPr id="12290" name="Picture 2" descr="King Charles I by Sir Anthony Van Dy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35661"/>
            <a:ext cx="3672408" cy="4641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75" y="476672"/>
            <a:ext cx="8216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Начало революции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155575" y="1340768"/>
            <a:ext cx="89884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1.Конфликт короля с Шотландией;</a:t>
            </a:r>
          </a:p>
          <a:p>
            <a:r>
              <a:rPr lang="ru-RU" sz="3200" dirty="0" smtClean="0"/>
              <a:t>2.Нужда в деньгах;</a:t>
            </a:r>
          </a:p>
          <a:p>
            <a:r>
              <a:rPr lang="ru-RU" sz="3200" dirty="0" smtClean="0"/>
              <a:t>3.Созыв Долгого парламента;</a:t>
            </a:r>
          </a:p>
          <a:p>
            <a:r>
              <a:rPr lang="ru-RU" sz="3200" dirty="0" smtClean="0"/>
              <a:t>4.Обращение короля к парламенту.</a:t>
            </a:r>
            <a:endParaRPr lang="ru-RU" sz="3200" dirty="0"/>
          </a:p>
        </p:txBody>
      </p:sp>
      <p:sp>
        <p:nvSpPr>
          <p:cNvPr id="4" name="AutoShape 2" descr="https://shareslide.ru/img/thumbs/2a9a8fb5f6388f8d55a144d33ab5ce23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0338"/>
            <a:ext cx="8352928" cy="4132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66247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Реформы Долгого парламента были направлены против абсолютизма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276872"/>
            <a:ext cx="72728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Уничтожение королевских судов;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Запрет епископской полиции;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Закон о роспуске палаты общин только с ее разрешения;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Закрепление парламентского права установления налогов.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1642-1648 г.- гражданская война между королем и парламентом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700808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Кавалеры- </a:t>
            </a:r>
          </a:p>
          <a:p>
            <a:r>
              <a:rPr lang="ru-RU" sz="3600" dirty="0" smtClean="0"/>
              <a:t>сторонники </a:t>
            </a:r>
          </a:p>
          <a:p>
            <a:r>
              <a:rPr lang="ru-RU" sz="3600" dirty="0" smtClean="0"/>
              <a:t>короля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1700808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Круглоголовые- </a:t>
            </a:r>
          </a:p>
          <a:p>
            <a:r>
              <a:rPr lang="ru-RU" sz="3600" dirty="0" smtClean="0"/>
              <a:t>сторонники </a:t>
            </a:r>
          </a:p>
          <a:p>
            <a:r>
              <a:rPr lang="ru-RU" sz="3600" dirty="0" smtClean="0"/>
              <a:t>парламента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9144000" cy="3573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8848">
                <a:tc>
                  <a:txBody>
                    <a:bodyPr/>
                    <a:lstStyle/>
                    <a:p>
                      <a:r>
                        <a:rPr lang="ru-RU" dirty="0"/>
                        <a:t> 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Армия короля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Армия парламента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848">
                <a:tc>
                  <a:txBody>
                    <a:bodyPr/>
                    <a:lstStyle/>
                    <a:p>
                      <a:r>
                        <a:rPr lang="ru-RU"/>
                        <a:t>Кто командовал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Карл </a:t>
                      </a:r>
                      <a:r>
                        <a:rPr lang="en-US" dirty="0"/>
                        <a:t>I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Оливер Кромвель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9475">
                <a:tc>
                  <a:txBody>
                    <a:bodyPr/>
                    <a:lstStyle/>
                    <a:p>
                      <a:r>
                        <a:rPr lang="ru-RU"/>
                        <a:t>кто поддерживал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северные и западные графства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юго-восточные графства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1354">
                <a:tc>
                  <a:txBody>
                    <a:bodyPr/>
                    <a:lstStyle/>
                    <a:p>
                      <a:r>
                        <a:rPr lang="ru-RU" dirty="0"/>
                        <a:t>кто служил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дворяне-“кавалеры”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добровольцы-“круглоголовые”: крестьяне, ремесленники, рабочие мануфактур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9475">
                <a:tc>
                  <a:txBody>
                    <a:bodyPr/>
                    <a:lstStyle/>
                    <a:p>
                      <a:r>
                        <a:rPr lang="ru-RU"/>
                        <a:t>какую веру исповедовали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англиканская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пуританская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</TotalTime>
  <Words>234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Lucida Sans Unicode</vt:lpstr>
      <vt:lpstr>Verdana</vt:lpstr>
      <vt:lpstr>Wingdings 2</vt:lpstr>
      <vt:lpstr>Wingdings 3</vt:lpstr>
      <vt:lpstr>Открытая</vt:lpstr>
      <vt:lpstr>Парламент против короля. Революция в Англии.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Парламент против короля. Революция в Англии.</dc:title>
  <dc:creator>Slava</dc:creator>
  <cp:lastModifiedBy>Елена</cp:lastModifiedBy>
  <cp:revision>13</cp:revision>
  <dcterms:created xsi:type="dcterms:W3CDTF">2015-10-27T06:11:41Z</dcterms:created>
  <dcterms:modified xsi:type="dcterms:W3CDTF">2022-04-20T18:45:46Z</dcterms:modified>
</cp:coreProperties>
</file>