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28C6"/>
    <a:srgbClr val="FFFFCC"/>
    <a:srgbClr val="00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4612C-356D-4CE2-A8CA-BE6AA1112B23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1C95F-49C4-4803-9BE5-D4FE661B41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png"/><Relationship Id="rId2" Type="http://schemas.openxmlformats.org/officeDocument/2006/relationships/image" Target="../media/image11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slide" Target="slide10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png"/><Relationship Id="rId2" Type="http://schemas.openxmlformats.org/officeDocument/2006/relationships/image" Target="../media/image4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slide" Target="slide10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image" Target="../media/image7.png"/><Relationship Id="rId12" Type="http://schemas.openxmlformats.org/officeDocument/2006/relationships/slide" Target="slide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8.png"/><Relationship Id="rId1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image" Target="../media/image7.png"/><Relationship Id="rId12" Type="http://schemas.openxmlformats.org/officeDocument/2006/relationships/slide" Target="slide9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image" Target="../media/image9.png"/><Relationship Id="rId5" Type="http://schemas.openxmlformats.org/officeDocument/2006/relationships/slide" Target="slide5.xml"/><Relationship Id="rId15" Type="http://schemas.openxmlformats.org/officeDocument/2006/relationships/image" Target="../media/image11.png"/><Relationship Id="rId10" Type="http://schemas.openxmlformats.org/officeDocument/2006/relationships/slide" Target="slide8.xml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slide" Target="slide5.xml"/><Relationship Id="rId15" Type="http://schemas.openxmlformats.org/officeDocument/2006/relationships/image" Target="../media/image11.png"/><Relationship Id="rId10" Type="http://schemas.openxmlformats.org/officeDocument/2006/relationships/slide" Target="slide8.xml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9.png"/><Relationship Id="rId5" Type="http://schemas.openxmlformats.org/officeDocument/2006/relationships/slide" Target="slide5.xml"/><Relationship Id="rId15" Type="http://schemas.openxmlformats.org/officeDocument/2006/relationships/image" Target="../media/image11.png"/><Relationship Id="rId10" Type="http://schemas.openxmlformats.org/officeDocument/2006/relationships/slide" Target="slide8.xml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0.pn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72074"/>
            <a:ext cx="3714744" cy="1643074"/>
          </a:xfrm>
          <a:solidFill>
            <a:srgbClr val="FFFFCC"/>
          </a:solidFill>
          <a:effectLst>
            <a:softEdge rad="63500"/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857232"/>
            <a:ext cx="4121000" cy="400110"/>
          </a:xfrm>
          <a:prstGeom prst="rect">
            <a:avLst/>
          </a:prstGeom>
          <a:solidFill>
            <a:srgbClr val="FFFFCC"/>
          </a:solid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628C6"/>
                </a:solidFill>
              </a:rPr>
              <a:t>Изобразительное искусство 1 класс</a:t>
            </a:r>
            <a:endParaRPr lang="ru-RU" sz="2000" b="1" dirty="0">
              <a:solidFill>
                <a:srgbClr val="C628C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3143248"/>
            <a:ext cx="3265638" cy="2585323"/>
          </a:xfrm>
          <a:prstGeom prst="rect">
            <a:avLst/>
          </a:prstGeom>
          <a:solidFill>
            <a:srgbClr val="FFFFCC"/>
          </a:solidFill>
          <a:effectLst>
            <a:softEdge rad="635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rgbClr val="C628C6"/>
                  </a:solidFill>
                  <a:prstDash val="solid"/>
                  <a:miter lim="800000"/>
                </a:ln>
                <a:solidFill>
                  <a:srgbClr val="FFCC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Давайте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rgbClr val="C628C6"/>
                  </a:solidFill>
                  <a:prstDash val="solid"/>
                  <a:miter lim="800000"/>
                </a:ln>
                <a:solidFill>
                  <a:srgbClr val="FFCC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нарисуем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rgbClr val="C628C6"/>
                  </a:solidFill>
                  <a:prstDash val="solid"/>
                  <a:miter lim="800000"/>
                </a:ln>
                <a:solidFill>
                  <a:srgbClr val="FFCC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петушка</a:t>
            </a:r>
            <a:endParaRPr lang="ru-RU" sz="5400" b="1" cap="none" spc="0" dirty="0">
              <a:ln w="24500" cmpd="dbl">
                <a:solidFill>
                  <a:srgbClr val="C628C6"/>
                </a:solidFill>
                <a:prstDash val="solid"/>
                <a:miter lim="800000"/>
              </a:ln>
              <a:solidFill>
                <a:srgbClr val="FFCC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противолежащими углами 13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с двумя скругленными противолежащими углами 16">
            <a:hlinkClick r:id="rId9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двумя скругленными противолежащими углами 17">
            <a:hlinkClick r:id="rId11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13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15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Таня\Desktop\петух\0_f59d7_209a0001_S.png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990939" y="3214686"/>
            <a:ext cx="2153062" cy="221457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5643602" cy="4429156"/>
          </a:xfrm>
        </p:spPr>
        <p:txBody>
          <a:bodyPr>
            <a:noAutofit/>
          </a:bodyPr>
          <a:lstStyle/>
          <a:p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8072462" y="214290"/>
            <a:ext cx="756664" cy="928694"/>
          </a:xfrm>
          <a:prstGeom prst="actionButtonInformation">
            <a:avLst/>
          </a:prstGeom>
          <a:solidFill>
            <a:schemeClr val="bg1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357158" y="500042"/>
            <a:ext cx="6429420" cy="5000660"/>
          </a:xfrm>
          <a:prstGeom prst="verticalScroll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2017 пройдет под знаком огненного или красного Петуха. Петух — это птица с громким голосом, ярким оперением, он несет  новую жизнь, жизнерадостность, прогоняет тьму и нечисть.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Петух всегда несет новое –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он просыпается с первыми лучами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солнца и сообщает всем о наступлении 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</a:rPr>
              <a:t>нового дня. </a:t>
            </a:r>
          </a:p>
        </p:txBody>
      </p:sp>
      <p:pic>
        <p:nvPicPr>
          <p:cNvPr id="2050" name="Picture 2" descr="C:\Users\Таня\Desktop\петух\0_f59d7_209a0001_S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280001"/>
            <a:ext cx="3284162" cy="337799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с двумя скругленными противолежащими углами 13">
            <a:hlinkClick r:id="rId9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>
            <a:hlinkClick r:id="rId11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3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>
            <a:hlinkClick r:id="rId15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357982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4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>
            <a:hlinkClick r:id="rId6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>
            <a:hlinkClick r:id="rId8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>
            <a:hlinkClick r:id="rId10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>
            <a:hlinkClick r:id="rId6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7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>
            <a:hlinkClick r:id="rId8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>
            <a:hlinkClick r:id="rId10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>
            <a:hlinkClick r:id="rId8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9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>
            <a:hlinkClick r:id="rId10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>
            <a:hlinkClick r:id="rId9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>
            <a:hlinkClick r:id="rId10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1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с двумя скругленными противолежащими углами 20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с двумя скругленными противолежащими углами 21">
            <a:hlinkClick r:id="rId9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с двумя скругленными противолежащими углами 22">
            <a:hlinkClick r:id="rId11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>
            <a:hlinkClick r:id="rId12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13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643042" y="357166"/>
            <a:ext cx="6429420" cy="4786346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>
            <a:hlinkClick r:id="rId3" action="ppaction://hlinksldjump"/>
          </p:cNvPr>
          <p:cNvSpPr/>
          <p:nvPr/>
        </p:nvSpPr>
        <p:spPr>
          <a:xfrm>
            <a:off x="214282" y="1000108"/>
            <a:ext cx="1285884" cy="1000132"/>
          </a:xfrm>
          <a:prstGeom prst="round2Diag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с двумя скругленными противолежащими углами 15">
            <a:hlinkClick r:id="rId5" action="ppaction://hlinksldjump"/>
          </p:cNvPr>
          <p:cNvSpPr/>
          <p:nvPr/>
        </p:nvSpPr>
        <p:spPr>
          <a:xfrm>
            <a:off x="214282" y="2428868"/>
            <a:ext cx="1285884" cy="1000132"/>
          </a:xfrm>
          <a:prstGeom prst="round2DiagRect">
            <a:avLst/>
          </a:prstGeom>
          <a:blipFill>
            <a:blip r:embed="rId6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с двумя скругленными противолежащими углами 16">
            <a:hlinkClick r:id="rId7" action="ppaction://hlinksldjump"/>
          </p:cNvPr>
          <p:cNvSpPr/>
          <p:nvPr/>
        </p:nvSpPr>
        <p:spPr>
          <a:xfrm>
            <a:off x="214282" y="3857628"/>
            <a:ext cx="1285884" cy="1000132"/>
          </a:xfrm>
          <a:prstGeom prst="round2DiagRect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с двумя скругленными противолежащими углами 17">
            <a:hlinkClick r:id="rId9" action="ppaction://hlinksldjump"/>
          </p:cNvPr>
          <p:cNvSpPr/>
          <p:nvPr/>
        </p:nvSpPr>
        <p:spPr>
          <a:xfrm>
            <a:off x="214282" y="5357826"/>
            <a:ext cx="1285884" cy="1000132"/>
          </a:xfrm>
          <a:prstGeom prst="round2DiagRect">
            <a:avLst/>
          </a:prstGeom>
          <a:blipFill>
            <a:blip r:embed="rId10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скругленными противолежащими углами 18">
            <a:hlinkClick r:id="rId11" action="ppaction://hlinksldjump"/>
          </p:cNvPr>
          <p:cNvSpPr/>
          <p:nvPr/>
        </p:nvSpPr>
        <p:spPr>
          <a:xfrm>
            <a:off x="2357422" y="5357826"/>
            <a:ext cx="1285884" cy="1000132"/>
          </a:xfrm>
          <a:prstGeom prst="round2DiagRect">
            <a:avLst/>
          </a:prstGeom>
          <a:blipFill>
            <a:blip r:embed="rId1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с двумя скругленными противолежащими углами 19">
            <a:hlinkClick r:id="rId13" action="ppaction://hlinksldjump"/>
          </p:cNvPr>
          <p:cNvSpPr/>
          <p:nvPr/>
        </p:nvSpPr>
        <p:spPr>
          <a:xfrm>
            <a:off x="4572000" y="5357826"/>
            <a:ext cx="1285884" cy="1000132"/>
          </a:xfrm>
          <a:prstGeom prst="round2DiagRect">
            <a:avLst/>
          </a:prstGeom>
          <a:blipFill>
            <a:blip r:embed="rId2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с двумя скругленными противолежащими углами 25">
            <a:hlinkClick r:id="rId14" action="ppaction://hlinksldjump"/>
          </p:cNvPr>
          <p:cNvSpPr/>
          <p:nvPr/>
        </p:nvSpPr>
        <p:spPr>
          <a:xfrm>
            <a:off x="6715140" y="5357826"/>
            <a:ext cx="1285884" cy="1000132"/>
          </a:xfrm>
          <a:prstGeom prst="round2DiagRect">
            <a:avLst/>
          </a:prstGeom>
          <a:blipFill>
            <a:blip r:embed="rId15"/>
            <a:stretch>
              <a:fillRect/>
            </a:stretch>
          </a:blip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3399"/>
      </a:hlink>
      <a:folHlink>
        <a:srgbClr val="FF339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16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User</cp:lastModifiedBy>
  <cp:revision>49</cp:revision>
  <dcterms:created xsi:type="dcterms:W3CDTF">2016-02-28T07:28:51Z</dcterms:created>
  <dcterms:modified xsi:type="dcterms:W3CDTF">2022-03-31T09:21:03Z</dcterms:modified>
</cp:coreProperties>
</file>