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88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78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4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5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625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87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2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485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4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1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62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94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5F29-4F77-461B-94C9-7E8C7B7747F0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22D2B-B7B9-420B-BE14-6679E3C599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5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microsoft.com/office/2007/relationships/media" Target="../media/media3.mp3"/><Relationship Id="rId7" Type="http://schemas.openxmlformats.org/officeDocument/2006/relationships/image" Target="../media/image23.jpg"/><Relationship Id="rId12" Type="http://schemas.openxmlformats.org/officeDocument/2006/relationships/image" Target="../media/image22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1.png"/><Relationship Id="rId11" Type="http://schemas.openxmlformats.org/officeDocument/2006/relationships/image" Target="../media/image27.jp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jpg"/><Relationship Id="rId4" Type="http://schemas.openxmlformats.org/officeDocument/2006/relationships/audio" Target="../media/media3.mp3"/><Relationship Id="rId9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3.mp3"/><Relationship Id="rId7" Type="http://schemas.openxmlformats.org/officeDocument/2006/relationships/image" Target="../media/image17.jpg"/><Relationship Id="rId12" Type="http://schemas.openxmlformats.org/officeDocument/2006/relationships/image" Target="../media/image22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6.jpg"/><Relationship Id="rId11" Type="http://schemas.openxmlformats.org/officeDocument/2006/relationships/image" Target="../media/image21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0.jpg"/><Relationship Id="rId4" Type="http://schemas.openxmlformats.org/officeDocument/2006/relationships/audio" Target="../media/media3.mp3"/><Relationship Id="rId9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04664"/>
            <a:ext cx="6984776" cy="5904656"/>
          </a:xfrm>
        </p:spPr>
        <p:txBody>
          <a:bodyPr>
            <a:normAutofit/>
          </a:bodyPr>
          <a:lstStyle/>
          <a:p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чего </a:t>
            </a:r>
            <a:r>
              <a:rPr lang="ru-RU" sz="5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скворечник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строить?</a:t>
            </a:r>
            <a:endParaRPr lang="ru-RU" sz="5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воспитатель</a:t>
            </a:r>
          </a:p>
          <a:p>
            <a:pPr algn="r">
              <a:spcBef>
                <a:spcPts val="0"/>
              </a:spcBef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Ашмарина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Оксана Владимировна</a:t>
            </a:r>
          </a:p>
          <a:p>
            <a:pPr algn="r">
              <a:spcBef>
                <a:spcPts val="0"/>
              </a:spcBef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старшего </a:t>
            </a:r>
          </a:p>
          <a:p>
            <a:pPr algn="r"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возраста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3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vuk-pravilnogo-otveta-iz-peredachi-100-k-1-5200__=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12360" y="6924982"/>
            <a:ext cx="252000" cy="252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343" y="260648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Определи, что лишнее и почему?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6" r="18109"/>
          <a:stretch/>
        </p:blipFill>
        <p:spPr>
          <a:xfrm>
            <a:off x="6588224" y="4371031"/>
            <a:ext cx="1950297" cy="2032194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53" y="4527910"/>
            <a:ext cx="2457450" cy="1866900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73987"/>
            <a:ext cx="1924050" cy="2381250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b="6304"/>
          <a:stretch/>
        </p:blipFill>
        <p:spPr>
          <a:xfrm>
            <a:off x="3338512" y="2604246"/>
            <a:ext cx="2619375" cy="1953899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573987"/>
            <a:ext cx="2143125" cy="2143125"/>
          </a:xfrm>
          <a:prstGeom prst="rect">
            <a:avLst/>
          </a:prstGeom>
          <a:ln w="50800">
            <a:gradFill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lin ang="5400000" scaled="0"/>
            </a:gradFill>
          </a:ln>
        </p:spPr>
      </p:pic>
      <p:pic>
        <p:nvPicPr>
          <p:cNvPr id="12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648912" y="6982800"/>
            <a:ext cx="360000" cy="360000"/>
          </a:xfrm>
          <a:prstGeom prst="rect">
            <a:avLst/>
          </a:prstGeom>
        </p:spPr>
      </p:pic>
      <p:pic>
        <p:nvPicPr>
          <p:cNvPr id="13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494143" y="6802800"/>
            <a:ext cx="360000" cy="360000"/>
          </a:xfrm>
          <a:prstGeom prst="rect">
            <a:avLst/>
          </a:prstGeom>
        </p:spPr>
      </p:pic>
      <p:pic>
        <p:nvPicPr>
          <p:cNvPr id="14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46543" y="6955200"/>
            <a:ext cx="360000" cy="360000"/>
          </a:xfrm>
          <a:prstGeom prst="rect">
            <a:avLst/>
          </a:prstGeom>
        </p:spPr>
      </p:pic>
      <p:pic>
        <p:nvPicPr>
          <p:cNvPr id="15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779912" y="6924982"/>
            <a:ext cx="360000" cy="36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15815" y="1553554"/>
            <a:ext cx="3042071" cy="1077218"/>
          </a:xfrm>
          <a:prstGeom prst="rect">
            <a:avLst/>
          </a:prstGeom>
          <a:noFill/>
          <a:ln w="50800">
            <a:solidFill>
              <a:srgbClr val="FFFF00"/>
            </a:solidFill>
            <a:prstDash val="sysDash"/>
            <a:beve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endParaRPr lang="en-US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конура для собаки, а не скворечник.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8519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" fill="hold">
                      <p:stCondLst>
                        <p:cond delay="0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6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62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062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062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304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6018" y="1340768"/>
            <a:ext cx="8229600" cy="16847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перелетные птицы возвращаются к нам из теплых краев. А что такое «теплые края»?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3048" y="3573016"/>
            <a:ext cx="8229600" cy="16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84448" y="2276872"/>
            <a:ext cx="8229600" cy="1684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Теплыми краями называют места, где тепло. Даже если у нас зима, там все равно теплая погода и есть много еды для птиц.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872" y="4285800"/>
            <a:ext cx="4006335" cy="231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841648" y="-823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зимуют птицы?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4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перелетные птицы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2543175" cy="1800225"/>
          </a:xfrm>
        </p:spPr>
      </p:pic>
      <p:sp>
        <p:nvSpPr>
          <p:cNvPr id="5" name="TextBox 4"/>
          <p:cNvSpPr txBox="1"/>
          <p:nvPr/>
        </p:nvSpPr>
        <p:spPr>
          <a:xfrm>
            <a:off x="395536" y="337632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жаворонок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5"/>
          <a:stretch/>
        </p:blipFill>
        <p:spPr>
          <a:xfrm>
            <a:off x="3143249" y="1556792"/>
            <a:ext cx="2647951" cy="1800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49632" y="598942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8" r="13892"/>
          <a:stretch/>
        </p:blipFill>
        <p:spPr>
          <a:xfrm>
            <a:off x="3119352" y="4022056"/>
            <a:ext cx="3036824" cy="1981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976" y="4027139"/>
            <a:ext cx="2314575" cy="19812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556792"/>
            <a:ext cx="2619375" cy="17430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80" y="4027139"/>
            <a:ext cx="2675976" cy="20043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62273" y="33449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кукушка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8697" y="598942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трясогузка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14936" y="335007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ласточка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600325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соловей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2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какой птички люди строят дом?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615" y="1988840"/>
            <a:ext cx="8229600" cy="190080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 прилетает каждый год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где домик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ждёт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Чужие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песни петь умеет,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всё же голос свой имеет.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Известный он для всех певец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Задорный, шустренький…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4400" y="3923474"/>
            <a:ext cx="33123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Скворец!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2" b="3599"/>
          <a:stretch/>
        </p:blipFill>
        <p:spPr>
          <a:xfrm>
            <a:off x="3996025" y="2492896"/>
            <a:ext cx="4738901" cy="4004157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4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1844824"/>
            <a:ext cx="370790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ea typeface="Calibri"/>
                <a:cs typeface="Times New Roman" pitchFamily="18" charset="0"/>
              </a:rPr>
              <a:t>Весной скворцы прилетают самыми первыми из теплых краев. Это крупная птица с черными перьями. У них короткий хвост, длинные крылья, прямой длинный клюв: черный — у самочки, ярко-желтый — у самца. Может подражать пению других птиц и даже изображать другие звуки.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8" r="25809"/>
          <a:stretch/>
        </p:blipFill>
        <p:spPr>
          <a:xfrm>
            <a:off x="395536" y="1687341"/>
            <a:ext cx="4502727" cy="4525963"/>
          </a:xfrm>
        </p:spPr>
      </p:pic>
      <p:pic>
        <p:nvPicPr>
          <p:cNvPr id="10" name="522831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60554" y="2199928"/>
            <a:ext cx="609600" cy="609600"/>
          </a:xfrm>
          <a:prstGeom prst="rect">
            <a:avLst/>
          </a:prstGeom>
        </p:spPr>
      </p:pic>
      <p:sp>
        <p:nvSpPr>
          <p:cNvPr id="12" name="Волна 11"/>
          <p:cNvSpPr/>
          <p:nvPr/>
        </p:nvSpPr>
        <p:spPr>
          <a:xfrm>
            <a:off x="467544" y="1734344"/>
            <a:ext cx="2215480" cy="465584"/>
          </a:xfrm>
          <a:prstGeom prst="wav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Послушай мой голос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2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4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08912" cy="40684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Угадайте, ребята, как называется домик скворца? </a:t>
            </a:r>
          </a:p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Смастерим для птичек дом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круглым маленьким окном.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Вот скворец сел на орешник,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Строим мы ему …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2" t="8649" r="33518" b="4734"/>
          <a:stretch/>
        </p:blipFill>
        <p:spPr>
          <a:xfrm>
            <a:off x="5499727" y="2636913"/>
            <a:ext cx="3327195" cy="3240359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03920" y="3861048"/>
            <a:ext cx="3592016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7989" y="4257092"/>
            <a:ext cx="49696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Скворечник</a:t>
            </a:r>
            <a:endParaRPr lang="ru-RU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712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548680"/>
            <a:ext cx="4752528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Скворечник, домик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досок, впервые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появился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так давно. Люди всегда любили  мелких птиц, считали их добрыми вестниками. Но в нашей стране их начали строить только при Петре Первом.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старину скворечники бывали настоящими произведениями искусства. Их украшали резными узорами, фигурками животных, птиц и людей. Птицам это, конечно, 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нужно, зато людям приятно.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03" y="764704"/>
            <a:ext cx="3820329" cy="472514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скворечника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7643192" cy="211683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Скворечник – самое надежное место для птичьего гнезда. В таком доме ему не страшен сильный ветер, туда не могут пробраться кошки и вороны. Да и птенцам не выпасть из такого надежного домика.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7" b="20598"/>
          <a:stretch/>
        </p:blipFill>
        <p:spPr>
          <a:xfrm>
            <a:off x="5864161" y="3299079"/>
            <a:ext cx="2707006" cy="29655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81"/>
          <a:stretch/>
        </p:blipFill>
        <p:spPr>
          <a:xfrm>
            <a:off x="1218603" y="3290129"/>
            <a:ext cx="2808312" cy="2958924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2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скворца среди птиц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(нажми на картинку)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2" t="6070" r="18152"/>
          <a:stretch/>
        </p:blipFill>
        <p:spPr>
          <a:xfrm>
            <a:off x="3514653" y="3218656"/>
            <a:ext cx="2022764" cy="1619372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1" t="9974" r="9842" b="9052"/>
          <a:stretch/>
        </p:blipFill>
        <p:spPr>
          <a:xfrm>
            <a:off x="539552" y="4609047"/>
            <a:ext cx="2286775" cy="1663312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6" t="5339" r="22748" b="3255"/>
          <a:stretch/>
        </p:blipFill>
        <p:spPr>
          <a:xfrm>
            <a:off x="683568" y="1673457"/>
            <a:ext cx="1894714" cy="1637597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" r="23359" b="6418"/>
          <a:stretch/>
        </p:blipFill>
        <p:spPr>
          <a:xfrm>
            <a:off x="6442507" y="4513667"/>
            <a:ext cx="1870364" cy="1631213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3" t="11934" r="8428" b="6151"/>
          <a:stretch/>
        </p:blipFill>
        <p:spPr>
          <a:xfrm>
            <a:off x="6300193" y="1704108"/>
            <a:ext cx="2154992" cy="157629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11" name="zvuk-pravilnogo-otveta-iz-peredachi-100-k-1-5200__=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5332202" y="6918225"/>
            <a:ext cx="252000" cy="252000"/>
          </a:xfrm>
          <a:prstGeom prst="rect">
            <a:avLst/>
          </a:prstGeom>
        </p:spPr>
      </p:pic>
      <p:pic>
        <p:nvPicPr>
          <p:cNvPr id="12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189343" y="6498000"/>
            <a:ext cx="360000" cy="360000"/>
          </a:xfrm>
          <a:prstGeom prst="rect">
            <a:avLst/>
          </a:prstGeom>
        </p:spPr>
      </p:pic>
      <p:pic>
        <p:nvPicPr>
          <p:cNvPr id="13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341743" y="6650400"/>
            <a:ext cx="360000" cy="360000"/>
          </a:xfrm>
          <a:prstGeom prst="rect">
            <a:avLst/>
          </a:prstGeom>
        </p:spPr>
      </p:pic>
      <p:pic>
        <p:nvPicPr>
          <p:cNvPr id="14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494143" y="6802800"/>
            <a:ext cx="360000" cy="360000"/>
          </a:xfrm>
          <a:prstGeom prst="rect">
            <a:avLst/>
          </a:prstGeom>
        </p:spPr>
      </p:pic>
      <p:pic>
        <p:nvPicPr>
          <p:cNvPr id="15" name="zvuk-nepravilnogo-otveta-sto-k-odnomu-5187__=2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4646543" y="6955200"/>
            <a:ext cx="360000" cy="360000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179512" y="116632"/>
            <a:ext cx="8712968" cy="6552728"/>
          </a:xfrm>
          <a:prstGeom prst="round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62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6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062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625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304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306</Words>
  <Application>Microsoft Office PowerPoint</Application>
  <PresentationFormat>Экран (4:3)</PresentationFormat>
  <Paragraphs>51</Paragraphs>
  <Slides>10</Slides>
  <Notes>0</Notes>
  <HiddenSlides>0</HiddenSlides>
  <MMClips>11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перелетные птицы</vt:lpstr>
      <vt:lpstr>Для какой птички люди строят дом? </vt:lpstr>
      <vt:lpstr>Скворец</vt:lpstr>
      <vt:lpstr>Презентация PowerPoint</vt:lpstr>
      <vt:lpstr>Презентация PowerPoint</vt:lpstr>
      <vt:lpstr>Польза скворечника</vt:lpstr>
      <vt:lpstr>Найди скворца среди птиц  (нажми на картинку)</vt:lpstr>
      <vt:lpstr>Определи, что лишнее и почему?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OKSANA</dc:creator>
  <cp:lastModifiedBy>Татьяна</cp:lastModifiedBy>
  <cp:revision>35</cp:revision>
  <dcterms:created xsi:type="dcterms:W3CDTF">2022-04-03T09:48:14Z</dcterms:created>
  <dcterms:modified xsi:type="dcterms:W3CDTF">2022-04-21T04:01:14Z</dcterms:modified>
</cp:coreProperties>
</file>