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5" r:id="rId2"/>
    <p:sldId id="257" r:id="rId3"/>
    <p:sldId id="256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7" r:id="rId22"/>
    <p:sldId id="276" r:id="rId23"/>
    <p:sldId id="278" r:id="rId24"/>
    <p:sldId id="280" r:id="rId25"/>
    <p:sldId id="281" r:id="rId26"/>
    <p:sldId id="279" r:id="rId27"/>
    <p:sldId id="282" r:id="rId28"/>
    <p:sldId id="283" r:id="rId29"/>
    <p:sldId id="284" r:id="rId3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83E7FA9C-C6E8-4C08-BCE6-3993D002B6D1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0B622193-A969-4F35-A9A8-C167572E235B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500007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7FA9C-C6E8-4C08-BCE6-3993D002B6D1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22193-A969-4F35-A9A8-C167572E23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59522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7FA9C-C6E8-4C08-BCE6-3993D002B6D1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22193-A969-4F35-A9A8-C167572E23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4799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7FA9C-C6E8-4C08-BCE6-3993D002B6D1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22193-A969-4F35-A9A8-C167572E23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56516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3E7FA9C-C6E8-4C08-BCE6-3993D002B6D1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0B622193-A969-4F35-A9A8-C167572E235B}" type="slidenum">
              <a:rPr lang="ru-RU" smtClean="0"/>
              <a:t>‹#›</a:t>
            </a:fld>
            <a:endParaRPr lang="ru-RU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211507008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7FA9C-C6E8-4C08-BCE6-3993D002B6D1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22193-A969-4F35-A9A8-C167572E23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2550095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7FA9C-C6E8-4C08-BCE6-3993D002B6D1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22193-A969-4F35-A9A8-C167572E23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9429412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7FA9C-C6E8-4C08-BCE6-3993D002B6D1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22193-A969-4F35-A9A8-C167572E23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6219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7FA9C-C6E8-4C08-BCE6-3993D002B6D1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22193-A969-4F35-A9A8-C167572E23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56077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83E7FA9C-C6E8-4C08-BCE6-3993D002B6D1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0B622193-A969-4F35-A9A8-C167572E235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34380987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83E7FA9C-C6E8-4C08-BCE6-3993D002B6D1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0B622193-A969-4F35-A9A8-C167572E23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10599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83E7FA9C-C6E8-4C08-BCE6-3993D002B6D1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0B622193-A969-4F35-A9A8-C167572E235B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4624170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 ?><Relationships xmlns="http://schemas.openxmlformats.org/package/2006/relationships"><Relationship Id="rId3" Target="../media/image37.jpeg" Type="http://schemas.openxmlformats.org/officeDocument/2006/relationships/image"/><Relationship Id="rId2" Target="../media/image36.jpeg" Type="http://schemas.openxmlformats.org/officeDocument/2006/relationships/image"/><Relationship Id="rId1" Target="../slideLayouts/slideLayout2.xml" Type="http://schemas.openxmlformats.org/officeDocument/2006/relationships/slideLayout"/><Relationship Id="rId5" Target="../media/image39.jpeg" Type="http://schemas.openxmlformats.org/officeDocument/2006/relationships/image"/><Relationship Id="rId4" Target="../media/image38.jpeg" Type="http://schemas.openxmlformats.org/officeDocument/2006/relationships/image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81265" y="5554639"/>
            <a:ext cx="74107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Кузьмина Т.А. 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433015" y="1951631"/>
            <a:ext cx="96080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Домашние животные</a:t>
            </a:r>
          </a:p>
        </p:txBody>
      </p:sp>
    </p:spTree>
    <p:extLst>
      <p:ext uri="{BB962C8B-B14F-4D97-AF65-F5344CB8AC3E}">
        <p14:creationId xmlns:p14="http://schemas.microsoft.com/office/powerpoint/2010/main" val="22100848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02433" y="2169700"/>
            <a:ext cx="287382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Говорят, что егоза.</a:t>
            </a:r>
          </a:p>
          <a:p>
            <a:r>
              <a:rPr lang="ru-RU" b="0" i="0" u="sng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Все твердят</a:t>
            </a:r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: </a:t>
            </a:r>
            <a:r>
              <a:rPr lang="ru-RU" b="0" i="1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«Упрямая»</a:t>
            </a:r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.</a:t>
            </a:r>
          </a:p>
          <a:p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Лупоглазые глаза.</a:t>
            </a:r>
          </a:p>
          <a:p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Ходит по поляне.</a:t>
            </a:r>
          </a:p>
          <a:p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Травку ест, из лужи пьет,</a:t>
            </a:r>
          </a:p>
          <a:p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Молоко она дает! </a:t>
            </a:r>
          </a:p>
        </p:txBody>
      </p:sp>
      <p:pic>
        <p:nvPicPr>
          <p:cNvPr id="9218" name="Picture 2" descr="https://avatars.mds.yandex.net/get-pdb/471286/19723d97-ea0d-4664-9ded-a2b89290cbe8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20072" y="649846"/>
            <a:ext cx="7303877" cy="5191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0359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621617" y="446543"/>
            <a:ext cx="58842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Как называется эта группа </a:t>
            </a:r>
            <a:r>
              <a:rPr lang="ru-RU" b="1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животных</a:t>
            </a:r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? </a:t>
            </a:r>
            <a:r>
              <a:rPr lang="ru-RU" b="0" i="1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(</a:t>
            </a:r>
            <a:r>
              <a:rPr lang="ru-RU" b="1" i="1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Домашние</a:t>
            </a:r>
            <a:r>
              <a:rPr lang="ru-RU" b="0" i="1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)</a:t>
            </a:r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.</a:t>
            </a:r>
            <a:endParaRPr lang="ru-RU" dirty="0"/>
          </a:p>
        </p:txBody>
      </p:sp>
      <p:pic>
        <p:nvPicPr>
          <p:cNvPr id="10244" name="Picture 4" descr="https://diesel.elcat.kg/uploads/monthly_01_2016/post-315614-145226992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8954" y="1067937"/>
            <a:ext cx="7589565" cy="5376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5826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93101" y="280748"/>
            <a:ext cx="953825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Каких ещё </a:t>
            </a:r>
            <a:r>
              <a:rPr lang="ru-RU" b="1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домашних животных вы знаете</a:t>
            </a:r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? </a:t>
            </a:r>
            <a:r>
              <a:rPr lang="ru-RU" b="0" i="1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(Гусь, индюк, утка, курица)</a:t>
            </a:r>
            <a:endParaRPr lang="ru-RU" dirty="0"/>
          </a:p>
        </p:txBody>
      </p:sp>
      <p:pic>
        <p:nvPicPr>
          <p:cNvPr id="11266" name="Picture 2" descr="https://get.pxhere.com/photo/water-nature-bird-wing-animal-wildlife-beak-fauna-poultry-duck-goose-geese-vertebrate-bill-waterfowl-water-bird-mallard-canard-ducks-geese-and-swans-seaduck-110418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117" y="759656"/>
            <a:ext cx="3863647" cy="3065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https://selskoehozjajstvo.ru/wp-content/uploads/2018/08/Kormlenie-indyushat-2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34056" y="3235569"/>
            <a:ext cx="3072567" cy="3150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 descr="https://cdn.pixabay.com/photo/2014/04/09/16/48/duck-320212_128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7279" y="872197"/>
            <a:ext cx="4929059" cy="3072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2" name="Picture 8" descr="https://avatars.mds.yandex.net/get-pdb/1687355/cee63700-ad8b-4700-910d-ae93366cb82a/s1200?webp=false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65455" y="3378175"/>
            <a:ext cx="4677866" cy="3056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7314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86408" y="442499"/>
            <a:ext cx="105913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Почему этих </a:t>
            </a:r>
            <a:r>
              <a:rPr lang="ru-RU" b="1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животных называют домашними</a:t>
            </a:r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? </a:t>
            </a:r>
            <a:r>
              <a:rPr lang="ru-RU" b="0" i="1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(живут рядом с человеком, человек о них заботится)</a:t>
            </a:r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.</a:t>
            </a:r>
            <a:endParaRPr lang="ru-RU" dirty="0"/>
          </a:p>
        </p:txBody>
      </p:sp>
      <p:pic>
        <p:nvPicPr>
          <p:cNvPr id="12290" name="Picture 2" descr="https://avatars.mds.yandex.net/get-zen_doc/1542444/pub_5ca3c401d959dc00b319c8c4_5ca3c7f2f4bebc00b35a4d83/scale_1200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9517" y="1343791"/>
            <a:ext cx="5208201" cy="3473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https://st2.depositphotos.com/1033883/6760/i/950/depositphotos_67601887-stock-photo-woman-cares-little-goats-an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54388" y="2248224"/>
            <a:ext cx="6405823" cy="427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769517" y="5591749"/>
            <a:ext cx="40286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Какие </a:t>
            </a:r>
            <a:r>
              <a:rPr lang="ru-RU" b="1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животные есть у вас дома</a:t>
            </a:r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5344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694764" y="446543"/>
            <a:ext cx="248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 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59810" y="492709"/>
            <a:ext cx="106998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Смогли бы </a:t>
            </a:r>
            <a:r>
              <a:rPr lang="ru-RU" b="1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домашние животные</a:t>
            </a:r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 выжить в лесу самостоятельно? Какая опасность их там подстерегает?</a:t>
            </a:r>
            <a:endParaRPr lang="ru-RU" dirty="0"/>
          </a:p>
        </p:txBody>
      </p:sp>
      <p:pic>
        <p:nvPicPr>
          <p:cNvPr id="13314" name="Picture 2" descr="https://krot.info/uploads/posts/2020-01/1579787887_28-p-detskie-foni-s-domashnimi-zhivotnimi-7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17984" y="1139040"/>
            <a:ext cx="5383495" cy="5383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0100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91153" y="132139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0" i="1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«Кто чем питается?»</a:t>
            </a:r>
            <a:endParaRPr lang="ru-RU" b="0" i="0" dirty="0">
              <a:solidFill>
                <a:srgbClr val="111111"/>
              </a:solidFill>
              <a:effectLst/>
              <a:latin typeface="Arial" panose="020B0604020202020204" pitchFamily="34" charset="0"/>
            </a:endParaRPr>
          </a:p>
          <a:p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- собака </a:t>
            </a:r>
            <a:r>
              <a:rPr lang="ru-RU" b="0" i="1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(мясо, кости)</a:t>
            </a:r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  </a:t>
            </a:r>
          </a:p>
        </p:txBody>
      </p:sp>
      <p:pic>
        <p:nvPicPr>
          <p:cNvPr id="14338" name="Picture 2" descr="https://cdn.super.ua/2018/10/super.ua-154037863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153" y="1992573"/>
            <a:ext cx="4276046" cy="2848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https://agro-matik.ru/netcat_files/multifile/2567/v0kXjO1o2tkSScj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87153" y="266532"/>
            <a:ext cx="4248766" cy="2833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2" name="Picture 6" descr="https://fantasticbook.ru/pict/101517968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64824" y="3709317"/>
            <a:ext cx="3656226" cy="2766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6598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52716" y="243344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- кошка </a:t>
            </a:r>
            <a:r>
              <a:rPr lang="ru-RU" b="0" i="1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(молоко, трава, злаки, мышь, рыба)</a:t>
            </a:r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 </a:t>
            </a:r>
            <a:endParaRPr lang="ru-RU" dirty="0"/>
          </a:p>
        </p:txBody>
      </p:sp>
      <p:pic>
        <p:nvPicPr>
          <p:cNvPr id="15362" name="Picture 2" descr="https://famt.ru/wp-content/uploads/2019/05/k-chemu-snitsya-koshka-poymala-mysh-tolkovanie-snovideniy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784" y="1955270"/>
            <a:ext cx="4512088" cy="2957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6" name="Picture 6" descr="https://cache3.youla.io/files/images/780_780/5c/fe/5cfe821aeef141839d6b414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45995" y="951646"/>
            <a:ext cx="2953230" cy="2680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8" name="Picture 8" descr="https://avatars.mds.yandex.net/get-zen_doc/759807/pub_5cadcfb2028a6700afd95d8f_5cadd61b29419b00af55b8b8/scale_1200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37348" y="1214649"/>
            <a:ext cx="3078024" cy="2154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70" name="Picture 10" descr="https://c.pxhere.com/photos/0f/dc/fish_underwater_nature-619564.jpg!d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92118" y="3749720"/>
            <a:ext cx="3855493" cy="2891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6603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157182" y="206443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- корова </a:t>
            </a:r>
            <a:r>
              <a:rPr lang="ru-RU" b="0" i="1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(сено, трава)</a:t>
            </a:r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 </a:t>
            </a:r>
            <a:endParaRPr lang="ru-RU" dirty="0"/>
          </a:p>
        </p:txBody>
      </p:sp>
      <p:pic>
        <p:nvPicPr>
          <p:cNvPr id="16386" name="Picture 2" descr="https://ntm13.ru/wp-content/uploads/2018/07/%D0%9A%D0%9E%D0%A0%D0%9E%D0%92%D0%AB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188" y="2044471"/>
            <a:ext cx="4550872" cy="3073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8" name="Picture 4" descr="https://avatars.mds.yandex.net/get-pdb/1811947/6aa60ffb-d336-4038-8192-434e433c7a05/s1200?webp=false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64264" y="575774"/>
            <a:ext cx="4327647" cy="2863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0" name="Picture 6" descr="https://get.pxhere.com/photo/grass-plant-field-lawn-meadow-sunlight-leaf-flower-green-crop-soil-agriculture-grassland-paddy-field-wheatgrass-grass-family-plant-stem-1422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64264" y="3581190"/>
            <a:ext cx="4094468" cy="3071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508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83766" y="381058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- лошадь </a:t>
            </a:r>
            <a:r>
              <a:rPr lang="ru-RU" b="0" i="1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(сено, трава, овсом)</a:t>
            </a:r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 </a:t>
            </a:r>
            <a:endParaRPr lang="ru-RU" dirty="0"/>
          </a:p>
        </p:txBody>
      </p:sp>
      <p:pic>
        <p:nvPicPr>
          <p:cNvPr id="17410" name="Picture 2" descr="https://s1.1zoom.ru/big3/841/Horses_Rivers_Grass_48382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1574" y="2008950"/>
            <a:ext cx="4547382" cy="3031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s://avatars.mds.yandex.net/get-pdb/1811947/6aa60ffb-d336-4038-8192-434e433c7a05/s1200?webp=false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2444" y="1064526"/>
            <a:ext cx="3341464" cy="2210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https://get.pxhere.com/photo/grass-plant-field-lawn-meadow-sunlight-leaf-flower-green-crop-soil-agriculture-grassland-paddy-field-wheatgrass-grass-family-plant-stem-1422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03918" y="3821374"/>
            <a:ext cx="3365542" cy="2524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2" name="Picture 4" descr="https://silaedy.ru/upload/iblock/740/7409fe82e6724cc9ddff06d84e128472/b824fc23c40906475eecf8abf61099c6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3445" y="3866233"/>
            <a:ext cx="3140648" cy="2820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8135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60394" y="346965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- коза (капуста, кукурузу, сено </a:t>
            </a:r>
            <a:endParaRPr lang="ru-RU" dirty="0"/>
          </a:p>
        </p:txBody>
      </p:sp>
      <p:pic>
        <p:nvPicPr>
          <p:cNvPr id="18434" name="Picture 2" descr="https://avatars.mds.yandex.net/get-pdb/471286/19723d97-ea0d-4664-9ded-a2b89290cbe8/s1200?webp=false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8962" y="2181656"/>
            <a:ext cx="4229432" cy="2742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6" name="Picture 4" descr="https://grounde.ru/wp-content/uploads/2018/12/post_5964ff205b46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98895" y="346965"/>
            <a:ext cx="3407960" cy="2555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8" name="Picture 6" descr="https://ufa.vbakalee.ru/data/tradeboard/21419/tradeboard4gqXMK_img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85566" y="3106429"/>
            <a:ext cx="3634617" cy="3634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s://avatars.mds.yandex.net/get-pdb/1811947/6aa60ffb-d336-4038-8192-434e433c7a05/s1200?webp=false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46894" y="2181655"/>
            <a:ext cx="3860125" cy="2554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7346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14399" y="549660"/>
            <a:ext cx="108226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Сегодня я приглашаю вас в путешествие в мир </a:t>
            </a:r>
            <a:r>
              <a:rPr lang="ru-RU" b="1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животных</a:t>
            </a:r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. Мы узнаем много интересного, но сначала узнаем, о ком сегодня пойдет речь, а для этого угадаем загадки</a:t>
            </a:r>
            <a:endParaRPr lang="ru-RU" dirty="0"/>
          </a:p>
        </p:txBody>
      </p:sp>
      <p:pic>
        <p:nvPicPr>
          <p:cNvPr id="2050" name="Picture 2" descr="https://torggi.com/blog/wp-content/uploads/2019/05/domashye-givotnu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3164" y="1400708"/>
            <a:ext cx="7365839" cy="5217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7769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42782" y="335339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- свинья </a:t>
            </a:r>
            <a:r>
              <a:rPr lang="ru-RU" b="0" i="1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(овощи, фрукты, отруби)</a:t>
            </a:r>
            <a:endParaRPr lang="ru-RU" dirty="0"/>
          </a:p>
        </p:txBody>
      </p:sp>
      <p:pic>
        <p:nvPicPr>
          <p:cNvPr id="19458" name="Picture 2" descr="https://s1.1zoom.ru/big3/637/Domestic_pig_Grass_49182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5763" y="1842447"/>
            <a:ext cx="4935019" cy="3363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0" name="Picture 4" descr="https://modamix.net/wp-content/uploads/2019/09/s120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07346" y="163772"/>
            <a:ext cx="3462871" cy="2392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2" name="Picture 6" descr="https://i.artfile.ru/4287x2912_646535_%5bwww.ArtFile.ru%5d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13695" y="3389807"/>
            <a:ext cx="3488412" cy="2369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4" name="Picture 8" descr="https://more-vsego.net/wp-content/uploads/2018/09/Otrubi-pshenichnye-polza-i-vred-kak-prinimat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64896" y="2556039"/>
            <a:ext cx="3107550" cy="1749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590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14400" y="385886"/>
            <a:ext cx="8639033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Игра </a:t>
            </a:r>
            <a:r>
              <a:rPr lang="ru-RU" sz="3600" b="0" i="1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«Назови ласково»</a:t>
            </a:r>
            <a:endParaRPr lang="ru-RU" sz="3600" b="0" i="0" dirty="0">
              <a:solidFill>
                <a:srgbClr val="111111"/>
              </a:solidFill>
              <a:effectLst/>
              <a:latin typeface="Arial" panose="020B0604020202020204" pitchFamily="34" charset="0"/>
            </a:endParaRPr>
          </a:p>
          <a:p>
            <a:r>
              <a:rPr lang="ru-RU" sz="3600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Воспитатель предлагает назвать ласково </a:t>
            </a:r>
          </a:p>
          <a:p>
            <a:r>
              <a:rPr lang="ru-RU" sz="3600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(собака - собачка, </a:t>
            </a:r>
          </a:p>
          <a:p>
            <a:r>
              <a:rPr lang="ru-RU" sz="3600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кошка- кошечка, </a:t>
            </a:r>
          </a:p>
          <a:p>
            <a:r>
              <a:rPr lang="ru-RU" sz="3600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лошадь- лошадка, </a:t>
            </a:r>
          </a:p>
          <a:p>
            <a:r>
              <a:rPr lang="ru-RU" sz="3600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корова – коровка, </a:t>
            </a:r>
          </a:p>
          <a:p>
            <a:r>
              <a:rPr lang="ru-RU" sz="3600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утка-уточка, </a:t>
            </a:r>
          </a:p>
          <a:p>
            <a:r>
              <a:rPr lang="ru-RU" sz="3600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коза - козочка).</a:t>
            </a:r>
          </a:p>
        </p:txBody>
      </p:sp>
    </p:spTree>
    <p:extLst>
      <p:ext uri="{BB962C8B-B14F-4D97-AF65-F5344CB8AC3E}">
        <p14:creationId xmlns:p14="http://schemas.microsoft.com/office/powerpoint/2010/main" val="344351038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45029" y="475356"/>
            <a:ext cx="1026896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Игра </a:t>
            </a:r>
            <a:r>
              <a:rPr lang="ru-RU" sz="4000" b="0" i="1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«Как </a:t>
            </a:r>
            <a:r>
              <a:rPr lang="ru-RU" sz="4000" b="1" i="1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животные подают голос</a:t>
            </a:r>
            <a:r>
              <a:rPr lang="ru-RU" sz="4000" b="0" i="1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»</a:t>
            </a:r>
            <a:endParaRPr lang="ru-RU" sz="4000" b="0" i="0" dirty="0">
              <a:solidFill>
                <a:srgbClr val="111111"/>
              </a:solidFill>
              <a:effectLst/>
              <a:latin typeface="Arial" panose="020B0604020202020204" pitchFamily="34" charset="0"/>
            </a:endParaRPr>
          </a:p>
          <a:p>
            <a:pPr marL="571500" indent="-571500">
              <a:buFontTx/>
              <a:buChar char="-"/>
            </a:pPr>
            <a:r>
              <a:rPr lang="ru-RU" sz="4000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корова – мычит </a:t>
            </a:r>
          </a:p>
          <a:p>
            <a:r>
              <a:rPr lang="ru-RU" sz="4000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- лошадь – ржет</a:t>
            </a:r>
          </a:p>
          <a:p>
            <a:r>
              <a:rPr lang="ru-RU" sz="4000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- свинья – хрюкает</a:t>
            </a:r>
          </a:p>
          <a:p>
            <a:r>
              <a:rPr lang="ru-RU" sz="4000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- коза, овца – блеют</a:t>
            </a:r>
          </a:p>
          <a:p>
            <a:r>
              <a:rPr lang="ru-RU" sz="4000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- кошка – мяукает</a:t>
            </a:r>
          </a:p>
          <a:p>
            <a:r>
              <a:rPr lang="ru-RU" sz="4000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- собака – лает</a:t>
            </a:r>
          </a:p>
        </p:txBody>
      </p:sp>
    </p:spTree>
    <p:extLst>
      <p:ext uri="{BB962C8B-B14F-4D97-AF65-F5344CB8AC3E}">
        <p14:creationId xmlns:p14="http://schemas.microsoft.com/office/powerpoint/2010/main" val="232340627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82472" y="305012"/>
            <a:ext cx="1140952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b="0" i="0" dirty="0">
              <a:solidFill>
                <a:srgbClr val="111111"/>
              </a:solidFill>
              <a:effectLst/>
              <a:latin typeface="Arial" panose="020B0604020202020204" pitchFamily="34" charset="0"/>
            </a:endParaRPr>
          </a:p>
          <a:p>
            <a:endParaRPr lang="ru-RU" sz="2800" dirty="0">
              <a:solidFill>
                <a:srgbClr val="111111"/>
              </a:solidFill>
              <a:latin typeface="Arial" panose="020B0604020202020204" pitchFamily="34" charset="0"/>
            </a:endParaRPr>
          </a:p>
          <a:p>
            <a:endParaRPr lang="ru-RU" sz="2800" b="0" i="0" dirty="0">
              <a:solidFill>
                <a:srgbClr val="111111"/>
              </a:solidFill>
              <a:effectLst/>
              <a:latin typeface="Arial" panose="020B0604020202020204" pitchFamily="34" charset="0"/>
            </a:endParaRPr>
          </a:p>
          <a:p>
            <a:endParaRPr lang="ru-RU" sz="2800" dirty="0">
              <a:solidFill>
                <a:srgbClr val="111111"/>
              </a:solidFill>
              <a:latin typeface="Arial" panose="020B0604020202020204" pitchFamily="34" charset="0"/>
            </a:endParaRPr>
          </a:p>
          <a:p>
            <a:r>
              <a:rPr lang="ru-RU" sz="2800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Все </a:t>
            </a:r>
            <a:r>
              <a:rPr lang="ru-RU" sz="2800" b="1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домашние животные</a:t>
            </a:r>
            <a:r>
              <a:rPr lang="ru-RU" sz="2800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 приносят пользу человеку. </a:t>
            </a:r>
          </a:p>
          <a:p>
            <a:endParaRPr lang="ru-RU" sz="2800" dirty="0">
              <a:solidFill>
                <a:srgbClr val="111111"/>
              </a:solidFill>
              <a:latin typeface="Arial" panose="020B0604020202020204" pitchFamily="34" charset="0"/>
            </a:endParaRPr>
          </a:p>
          <a:p>
            <a:r>
              <a:rPr lang="ru-RU" sz="2800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Ребята, какую пользу приносят ….? </a:t>
            </a:r>
          </a:p>
          <a:p>
            <a:endParaRPr lang="ru-RU" sz="2800" b="0" i="0" dirty="0">
              <a:solidFill>
                <a:srgbClr val="11111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569769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s://myslide.ru/documents_4/015531a9ca2c66a6f45f5b4306e3d6b7/img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4817" y="232012"/>
            <a:ext cx="8469810" cy="6352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138125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s://prokamen.com/wp-content/uploads/kakie-koshki-lovyat-myshej-i-kry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01989" y="750627"/>
            <a:ext cx="85725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823396" y="173588"/>
            <a:ext cx="23888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Tx/>
              <a:buChar char="-"/>
            </a:pPr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кот ловит мышей </a:t>
            </a:r>
            <a:endParaRPr lang="ru-RU" b="0" i="1" dirty="0">
              <a:solidFill>
                <a:srgbClr val="11111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173083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2" name="Picture 4" descr="https://fs00.infourok.ru/images/doc/122/142960/img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56345" y="273915"/>
            <a:ext cx="8314754" cy="6236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686561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140272" y="255474"/>
            <a:ext cx="44374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Tx/>
              <a:buChar char="-"/>
            </a:pPr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лошадь перевозит людей, дает мясо</a:t>
            </a:r>
          </a:p>
        </p:txBody>
      </p:sp>
      <p:pic>
        <p:nvPicPr>
          <p:cNvPr id="23556" name="Picture 4" descr="https://ds04.infourok.ru/uploads/ex/0f90/000f3e47-9a183377/310/img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83279" y="1701799"/>
            <a:ext cx="5512913" cy="4125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4" name="Picture 2" descr="https://im0-tub-ru.yandex.net/i?id=b9be4d83565dbe4acaf48f8097545dce&amp;n=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8405" y="954229"/>
            <a:ext cx="6163524" cy="3890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367839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s://myslide.ru/documents_4/46f40e6869845b958516de57cdde1d0a/img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20600" y="272953"/>
            <a:ext cx="8210503" cy="6157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268019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5A8B28C-A4CB-45BC-93BF-571AD16F9878}"/>
              </a:ext>
            </a:extLst>
          </p:cNvPr>
          <p:cNvSpPr txBox="1"/>
          <p:nvPr/>
        </p:nvSpPr>
        <p:spPr>
          <a:xfrm>
            <a:off x="1427584" y="2416629"/>
            <a:ext cx="96851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ВНИМАНИЕ!!!</a:t>
            </a:r>
          </a:p>
        </p:txBody>
      </p:sp>
    </p:spTree>
    <p:extLst>
      <p:ext uri="{BB962C8B-B14F-4D97-AF65-F5344CB8AC3E}">
        <p14:creationId xmlns:p14="http://schemas.microsoft.com/office/powerpoint/2010/main" val="28446687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32096" y="2132800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С колокольчиком идет,</a:t>
            </a:r>
          </a:p>
          <a:p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Травку медленно жует.</a:t>
            </a:r>
          </a:p>
          <a:p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Нагуляется на поле,</a:t>
            </a:r>
          </a:p>
          <a:p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Много молока дает! </a:t>
            </a:r>
          </a:p>
        </p:txBody>
      </p:sp>
      <p:pic>
        <p:nvPicPr>
          <p:cNvPr id="1026" name="Picture 2" descr="https://avatars.mds.yandex.net/get-pdb/2840059/5d1945f8-8586-4be3-a99f-8f467175479f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61815" y="367298"/>
            <a:ext cx="8161361" cy="6121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1103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02433" y="2131145"/>
            <a:ext cx="240479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Любит желуди на завтрак.</a:t>
            </a:r>
          </a:p>
          <a:p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Любит спинку почесать,</a:t>
            </a:r>
          </a:p>
          <a:p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После дождика на травке</a:t>
            </a:r>
          </a:p>
          <a:p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Или в луже полежать! </a:t>
            </a:r>
          </a:p>
        </p:txBody>
      </p:sp>
      <p:pic>
        <p:nvPicPr>
          <p:cNvPr id="3074" name="Picture 2" descr="https://im0-tub-ru.yandex.net/i?id=5fea723f64e73fbc7574c5c134673a4a-l&amp;n=1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5633" y="449745"/>
            <a:ext cx="8082679" cy="5664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6971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46449" y="2337517"/>
            <a:ext cx="277467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Чемпионка в быстром беге,</a:t>
            </a:r>
          </a:p>
          <a:p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Я порой вожу телеги.</a:t>
            </a:r>
          </a:p>
          <a:p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Дядя конюх мне принес</a:t>
            </a:r>
          </a:p>
          <a:p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Воду, сено и овес.</a:t>
            </a:r>
          </a:p>
        </p:txBody>
      </p:sp>
      <p:pic>
        <p:nvPicPr>
          <p:cNvPr id="4098" name="Picture 2" descr="https://img2.akspic.ru/image/84899-mustang_loshad-mladenec-holst-zhivopis-belye-1920x108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52122" y="873456"/>
            <a:ext cx="7488856" cy="4476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0087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30423" y="2156052"/>
            <a:ext cx="3113779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 Он пушистый и глазастый,</a:t>
            </a:r>
          </a:p>
          <a:p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Он ушастый и зубастый.</a:t>
            </a:r>
          </a:p>
          <a:p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Травку кушает, морковку,</a:t>
            </a:r>
          </a:p>
          <a:p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Проявив свою сноровку -</a:t>
            </a:r>
          </a:p>
          <a:p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В клетке сгрыз дощатый </a:t>
            </a:r>
            <a:r>
              <a:rPr lang="ru-RU" b="0" i="0" dirty="0" err="1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полик</a:t>
            </a:r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.</a:t>
            </a:r>
          </a:p>
          <a:p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И не зайчик он а</a:t>
            </a:r>
          </a:p>
        </p:txBody>
      </p:sp>
      <p:pic>
        <p:nvPicPr>
          <p:cNvPr id="5122" name="Picture 2" descr="https://avatars.mds.yandex.net/get-dialogs/399212/617ffa269b6431bdb864/ori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81331" y="751541"/>
            <a:ext cx="7081012" cy="4990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0599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83770" y="2464390"/>
            <a:ext cx="271520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По горам, по долам</a:t>
            </a:r>
          </a:p>
          <a:p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Ходят шуба да кафтан.</a:t>
            </a:r>
          </a:p>
        </p:txBody>
      </p:sp>
      <p:pic>
        <p:nvPicPr>
          <p:cNvPr id="6146" name="Picture 2" descr="https://avatars.mds.yandex.net/get-pdb/903199/4c35bd3c-835b-4baf-a8ef-b4d53d6c9eda/s1200?webp=false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14799" y="375680"/>
            <a:ext cx="6803409" cy="6047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7987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49086" y="2160095"/>
            <a:ext cx="31164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Человеку верный друг,</a:t>
            </a:r>
          </a:p>
          <a:p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Чутко слышу каждый звук.</a:t>
            </a:r>
          </a:p>
          <a:p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У меня отличный нюх,</a:t>
            </a:r>
          </a:p>
          <a:p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Зоркий глаз и острый слух</a:t>
            </a:r>
          </a:p>
        </p:txBody>
      </p:sp>
      <p:pic>
        <p:nvPicPr>
          <p:cNvPr id="7170" name="Picture 2" descr="https://trikky.ru/wp-content/blogs.dir/1/files/2020/05/01/sobachk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02629" y="574148"/>
            <a:ext cx="6882946" cy="5572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1386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1094" y="2460347"/>
            <a:ext cx="285015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Пробираюсь по забору,</a:t>
            </a:r>
          </a:p>
          <a:p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На охоту выхожу.</a:t>
            </a:r>
          </a:p>
          <a:p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Мышки спрятались по норам,</a:t>
            </a:r>
          </a:p>
          <a:p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Я их долго сторожу.</a:t>
            </a:r>
          </a:p>
        </p:txBody>
      </p:sp>
      <p:pic>
        <p:nvPicPr>
          <p:cNvPr id="8194" name="Picture 2" descr="https://uchebnik.mos.ru/system_2/atomic_objects/files/005/182/103/original/blobid156657744939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62873" y="763049"/>
            <a:ext cx="7879730" cy="514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0747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Эмблема">
  <a:themeElements>
    <a:clrScheme name="Эмблема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Эмблема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Эмблема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Эмблема</Template>
  <TotalTime>61</TotalTime>
  <Words>443</Words>
  <Application>Microsoft Office PowerPoint</Application>
  <PresentationFormat>Широкоэкранный</PresentationFormat>
  <Paragraphs>75</Paragraphs>
  <Slides>29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5" baseType="lpstr">
      <vt:lpstr>Arial</vt:lpstr>
      <vt:lpstr>Corbel</vt:lpstr>
      <vt:lpstr>Gill Sans MT</vt:lpstr>
      <vt:lpstr>Impact</vt:lpstr>
      <vt:lpstr>Times New Roman</vt:lpstr>
      <vt:lpstr>Эмблема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Fedorov</dc:creator>
  <cp:lastModifiedBy>User</cp:lastModifiedBy>
  <cp:revision>13</cp:revision>
  <dcterms:created xsi:type="dcterms:W3CDTF">2020-07-22T16:57:35Z</dcterms:created>
  <dcterms:modified xsi:type="dcterms:W3CDTF">2022-04-21T10:43:04Z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1291986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S9.1.4</vt:lpwstr>
  </property>
</Properties>
</file>