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1512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0560" y="1556792"/>
            <a:ext cx="7772400" cy="604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кружок</a:t>
            </a:r>
            <a:br>
              <a:rPr lang="ru-RU" dirty="0" smtClean="0"/>
            </a:br>
            <a:r>
              <a:rPr lang="ru-RU" dirty="0" smtClean="0"/>
              <a:t>«Люблю свой отчий дом»</a:t>
            </a:r>
            <a:br>
              <a:rPr lang="ru-RU" dirty="0" smtClean="0"/>
            </a:br>
            <a:r>
              <a:rPr lang="ru-RU" sz="3100" dirty="0" err="1" smtClean="0"/>
              <a:t>краеведческо</a:t>
            </a:r>
            <a:r>
              <a:rPr lang="ru-RU" sz="3100" dirty="0" smtClean="0"/>
              <a:t>- патриотическая</a:t>
            </a:r>
            <a:br>
              <a:rPr lang="ru-RU" sz="3100" dirty="0" smtClean="0"/>
            </a:br>
            <a:r>
              <a:rPr lang="ru-RU" sz="3100" dirty="0" smtClean="0"/>
              <a:t> направленность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696744" cy="14732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Тема: «Достопримечательности </a:t>
            </a:r>
            <a:r>
              <a:rPr lang="ru-RU" sz="4400" dirty="0" err="1" smtClean="0"/>
              <a:t>г.Владикавказа</a:t>
            </a:r>
            <a:r>
              <a:rPr lang="ru-RU" sz="4400" dirty="0" smtClean="0"/>
              <a:t>» </a:t>
            </a:r>
          </a:p>
          <a:p>
            <a:endParaRPr lang="ru-RU" sz="4400" dirty="0"/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Учитель начальных классов: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Кабакова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С.А.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МБОУ СОМШ №44 </a:t>
            </a:r>
            <a:r>
              <a:rPr lang="ru-RU" dirty="0" err="1" smtClean="0">
                <a:solidFill>
                  <a:schemeClr val="tx1"/>
                </a:solidFill>
              </a:rPr>
              <a:t>им.В.Кудзоева</a:t>
            </a:r>
            <a:endParaRPr lang="ru-RU" dirty="0"/>
          </a:p>
          <a:p>
            <a:endParaRPr lang="ru-RU" sz="4400" dirty="0" smtClean="0"/>
          </a:p>
          <a:p>
            <a:endParaRPr lang="ru-RU" sz="4400" dirty="0"/>
          </a:p>
          <a:p>
            <a:endParaRPr lang="ru-RU" sz="4400" dirty="0"/>
          </a:p>
        </p:txBody>
      </p:sp>
      <p:pic>
        <p:nvPicPr>
          <p:cNvPr id="4" name="Picture 2" descr="C:\Documents and Settings\Admin\Мои документы\МАРИНА\УПРАВЛЕНИЕ\ВЛАДИКАВКАЗ\въездной символ _Фатим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416" y="3645024"/>
            <a:ext cx="2103714" cy="2804932"/>
          </a:xfrm>
          <a:prstGeom prst="rect">
            <a:avLst/>
          </a:prstGeom>
          <a:noFill/>
        </p:spPr>
      </p:pic>
      <p:pic>
        <p:nvPicPr>
          <p:cNvPr id="5" name="Рисунок 4" descr="vladikavkaz_symbo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84907"/>
            <a:ext cx="1790696" cy="207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6703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accent6">
                    <a:lumMod val="50000"/>
                  </a:schemeClr>
                </a:solidFill>
                <a:effectLst/>
              </a:rPr>
              <a:t>Памятник братьям Газдановым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1988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В Северной Осетии недалеко от Владикавказа на обочине шоссе в 1963 году установили памятник, который посвятили семи братьям </a:t>
            </a:r>
            <a:r>
              <a:rPr lang="ru-RU" dirty="0" err="1">
                <a:solidFill>
                  <a:schemeClr val="tx2">
                    <a:lumMod val="25000"/>
                  </a:schemeClr>
                </a:solidFill>
              </a:rPr>
              <a:t>Газдановым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. Они погибли во время Великой Отечественной, которая длилась с 1941 по 1945 год. Автором памятника выступил известный осетинский скульптор Сергей Павлов Санакоев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  <a:r>
              <a:rPr lang="ru-RU" dirty="0"/>
              <a:t> 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На верху памятника были сделаны семь лебедей, которые улетают в небо. Это символизирует то, что семь братьев улетели на небеса.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3888432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62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530" y="188640"/>
            <a:ext cx="8229600" cy="12192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Памятник Петру </a:t>
            </a:r>
            <a:r>
              <a:rPr lang="ru-RU" b="1" i="1" dirty="0" err="1" smtClean="0">
                <a:solidFill>
                  <a:schemeClr val="accent4">
                    <a:lumMod val="75000"/>
                  </a:schemeClr>
                </a:solidFill>
              </a:rPr>
              <a:t>Барбашеву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484784"/>
            <a:ext cx="3960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9 ноября 1942 года Пётр </a:t>
            </a:r>
            <a:r>
              <a:rPr lang="ru-RU" dirty="0" err="1" smtClean="0"/>
              <a:t>Барбашев</a:t>
            </a:r>
            <a:r>
              <a:rPr lang="ru-RU" dirty="0" smtClean="0"/>
              <a:t> </a:t>
            </a:r>
            <a:r>
              <a:rPr lang="ru-RU" dirty="0"/>
              <a:t>вместе с группой автоматчиков обнаружил возле селения </a:t>
            </a:r>
            <a:r>
              <a:rPr lang="ru-RU" dirty="0" smtClean="0"/>
              <a:t>Гизель</a:t>
            </a:r>
            <a:r>
              <a:rPr lang="ru-RU" dirty="0"/>
              <a:t> </a:t>
            </a:r>
            <a:r>
              <a:rPr lang="ru-RU" dirty="0" smtClean="0"/>
              <a:t>(ныне</a:t>
            </a:r>
            <a:r>
              <a:rPr lang="ru-RU" dirty="0"/>
              <a:t> Пригородный </a:t>
            </a:r>
            <a:r>
              <a:rPr lang="ru-RU" dirty="0" smtClean="0"/>
              <a:t>район</a:t>
            </a:r>
            <a:r>
              <a:rPr lang="ru-RU" dirty="0"/>
              <a:t> </a:t>
            </a:r>
            <a:r>
              <a:rPr lang="ru-RU" dirty="0" smtClean="0"/>
              <a:t>Северной </a:t>
            </a:r>
            <a:r>
              <a:rPr lang="ru-RU" dirty="0"/>
              <a:t>Осетии) огневую точку. Закрыв своим телом амбразуру дзота, он дал возможность подразделению выполнить свою боевую задачу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Указом Президиума Верховного Совета СССР от 13 декабря 1942 года </a:t>
            </a:r>
            <a:r>
              <a:rPr lang="ru-RU" dirty="0" err="1" smtClean="0"/>
              <a:t>Барбашеву</a:t>
            </a:r>
            <a:r>
              <a:rPr lang="ru-RU" dirty="0" smtClean="0"/>
              <a:t> Петру </a:t>
            </a:r>
            <a:r>
              <a:rPr lang="ru-RU" dirty="0"/>
              <a:t>Парфёновичу было посмертно присвоено звание Героя Советского Союза.</a:t>
            </a:r>
          </a:p>
          <a:p>
            <a:r>
              <a:rPr lang="ru-RU" dirty="0"/>
              <a:t>Был похоронен в </a:t>
            </a:r>
            <a:r>
              <a:rPr lang="ru-RU" dirty="0" smtClean="0"/>
              <a:t>Орджоникидзе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1412776"/>
            <a:ext cx="4427984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6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048672" cy="787152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1" i="1" dirty="0">
                <a:solidFill>
                  <a:schemeClr val="tx1"/>
                </a:solidFill>
                <a:effectLst/>
              </a:rPr>
              <a:t>Дом-музей </a:t>
            </a:r>
            <a:r>
              <a:rPr lang="ru-RU" b="1" i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b="1" i="1" dirty="0" smtClean="0">
                <a:solidFill>
                  <a:schemeClr val="tx1"/>
                </a:solidFill>
                <a:effectLst/>
              </a:rPr>
            </a:br>
            <a:r>
              <a:rPr lang="ru-RU" b="1" i="1" dirty="0" smtClean="0">
                <a:solidFill>
                  <a:schemeClr val="tx1"/>
                </a:solidFill>
                <a:effectLst/>
              </a:rPr>
              <a:t>К.Л</a:t>
            </a:r>
            <a:r>
              <a:rPr lang="ru-RU" b="1" i="1" dirty="0">
                <a:solidFill>
                  <a:schemeClr val="tx1"/>
                </a:solidFill>
                <a:effectLst/>
              </a:rPr>
              <a:t>. Хетагурова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1779687"/>
            <a:ext cx="3995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Дом-музей К.Л. Хетагурова был основан еще в 1939 году. Там проживал великий поэт города Владикавказа – К. Л. Хетагуров</a:t>
            </a:r>
            <a:r>
              <a:rPr lang="ru-RU" dirty="0" smtClean="0"/>
              <a:t>.</a:t>
            </a:r>
            <a:r>
              <a:rPr lang="ru-RU" dirty="0"/>
              <a:t> Сегодня дом-музей представлен перед посетителями в том виде, какой он был еще несколько десятков лет назад. Городские государственные органы приняли решение ничего не менять во внешнем виде и фасаде здания. Дом периодически ремонтируют , но при этом не меняется ни одна деталь такого ценного музея. Памятник великому поэту постоянно находится под государственным наблюдением и круглосуточно охраняется.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24254"/>
            <a:ext cx="3168352" cy="35948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116632"/>
            <a:ext cx="1910791" cy="285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75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Осетинский </a:t>
            </a:r>
            <a:r>
              <a:rPr lang="ru-RU" dirty="0" smtClean="0">
                <a:solidFill>
                  <a:srgbClr val="FF0000"/>
                </a:solidFill>
              </a:rPr>
              <a:t>национальный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костюм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62880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Осетинский традиционный костюм ныне сохранился лишь как элемент праздничных церемоний, особенно свадеб. Женский костюм состоял из рубахи, корсета, светлого </a:t>
            </a:r>
            <a:r>
              <a:rPr lang="ru-RU" dirty="0" smtClean="0"/>
              <a:t>платья-черкески</a:t>
            </a:r>
            <a:r>
              <a:rPr lang="ru-RU" dirty="0"/>
              <a:t> </a:t>
            </a:r>
            <a:r>
              <a:rPr lang="ru-RU" dirty="0" smtClean="0"/>
              <a:t> с </a:t>
            </a:r>
            <a:r>
              <a:rPr lang="ru-RU" dirty="0"/>
              <a:t>длинным рукавом-лопастью, шапочки в виде усеченного конуса и фаты-вуали. На груди красовались многочисленные пары застежек с изображением птиц. Мужчины носили </a:t>
            </a:r>
            <a:r>
              <a:rPr lang="ru-RU" dirty="0" smtClean="0"/>
              <a:t>папахи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dirty="0"/>
              <a:t>черкески. Популярен был бордовый цвет, поверх которого наносилась золотая </a:t>
            </a:r>
            <a:r>
              <a:rPr lang="ru-RU" dirty="0" smtClean="0"/>
              <a:t>вышивка. </a:t>
            </a:r>
            <a:r>
              <a:rPr lang="ru-RU" dirty="0"/>
              <a:t>В зимнее время верхней одеждой </a:t>
            </a:r>
            <a:r>
              <a:rPr lang="ru-RU" dirty="0" smtClean="0"/>
              <a:t>служила бурка</a:t>
            </a:r>
            <a:r>
              <a:rPr lang="ru-RU" baseline="30000" dirty="0" smtClean="0"/>
              <a:t> 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1412776"/>
            <a:ext cx="3400869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92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4546848" cy="82292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4">
                    <a:lumMod val="50000"/>
                  </a:schemeClr>
                </a:solidFill>
              </a:rPr>
              <a:t>Осетинская кухня</a:t>
            </a:r>
            <a:endParaRPr lang="ru-RU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/>
              <a:t>Основными блюдами осетинской кухни являются осетинские </a:t>
            </a:r>
            <a:r>
              <a:rPr lang="ru-RU" b="1" i="1" dirty="0" smtClean="0"/>
              <a:t>пироги и осетинское пиво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19" y="3284984"/>
            <a:ext cx="3816424" cy="24976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217262"/>
            <a:ext cx="3256562" cy="217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63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50096"/>
            <a:ext cx="46805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Герб Северной Осетии -Алании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3100190" cy="30963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78840" y="2632846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/>
              <a:t>Флаг Северной </a:t>
            </a:r>
            <a:r>
              <a:rPr lang="ru-RU" sz="2000" b="1" dirty="0" smtClean="0"/>
              <a:t>Осетии- </a:t>
            </a:r>
            <a:r>
              <a:rPr lang="ru-RU" sz="2000" b="1" dirty="0"/>
              <a:t>Алании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311" y="3309540"/>
            <a:ext cx="381000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71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6480"/>
            <a:ext cx="3960440" cy="273893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3528" y="858485"/>
            <a:ext cx="4320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Раскинувшись на северных склонах Центрального Кавказа, у подножия скалистых массивов и снежных гор, на берегах бурного Терека, Владикавказ является не только одним из стратегически важных городов Южного Федерального округа, но и интеллектуально-культурным центром Северного Кавказа. Название «Владикавказ» со значением «Владей Кавказом» было дано крепости графом П. С. Потемкиным. В годы Советской власти город носил имя Орджоникидзе.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188" y="3212976"/>
            <a:ext cx="4059292" cy="314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363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2456892"/>
            <a:ext cx="8247290" cy="25202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 smtClean="0">
                <a:solidFill>
                  <a:schemeClr val="tx1"/>
                </a:solidFill>
              </a:rPr>
              <a:t>Владикавказ основан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6 мая 1784</a:t>
            </a: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года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в царствование 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императрицы Екатерины II </a:t>
            </a:r>
          </a:p>
          <a:p>
            <a:r>
              <a:rPr lang="ru-RU" sz="2800" b="1" dirty="0" smtClean="0">
                <a:solidFill>
                  <a:srgbClr val="0070C0"/>
                </a:solidFill>
              </a:rPr>
              <a:t>как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русский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форпост 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близ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осетинского селения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Дзауджикау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на правом берегу реки Терек 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«при входе в ущелье 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Кавказских гор». 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933056"/>
            <a:ext cx="4392488" cy="2700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764666"/>
      </p:ext>
    </p:extLst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620688"/>
            <a:ext cx="646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Достопримечательности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1587581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Владикавказа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168548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/>
              <a:t>Владикавказцы</a:t>
            </a:r>
            <a:r>
              <a:rPr lang="ru-RU" sz="2400" b="1" dirty="0" smtClean="0"/>
              <a:t> </a:t>
            </a:r>
            <a:r>
              <a:rPr lang="ru-RU" sz="2400" b="1" dirty="0"/>
              <a:t>очень гордятся достопримечательностями своего города - свыше шестидесяти памятников архитектуры и культуры, представляющих историческую ценность, взяты под охрану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89849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3218846"/>
          <a:ext cx="6096000" cy="213898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1069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684" marR="8684" marT="8684" marB="86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684" marR="8684" marT="8684" marB="86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69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684" marR="8684" marT="8684" marB="86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684" marR="8684" marT="8684" marB="86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5124" name="Рисунок 1" descr="http://vladikavkaz-osetia.ru/city/history/vladikavkaz_histor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884" y="11908"/>
            <a:ext cx="4071934" cy="3504331"/>
          </a:xfrm>
          <a:prstGeom prst="rect">
            <a:avLst/>
          </a:prstGeom>
          <a:noFill/>
        </p:spPr>
      </p:pic>
      <p:pic>
        <p:nvPicPr>
          <p:cNvPr id="5123" name="Рисунок 2" descr="http://vladikavkaz-osetia.ru/city/history/vladikavkaz_history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43253"/>
            <a:ext cx="4071934" cy="3352252"/>
          </a:xfrm>
          <a:prstGeom prst="rect">
            <a:avLst/>
          </a:prstGeom>
          <a:noFill/>
        </p:spPr>
      </p:pic>
      <p:pic>
        <p:nvPicPr>
          <p:cNvPr id="5122" name="Рисунок 3" descr="http://vladikavkaz-osetia.ru/city/history/vladikavkaz_history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3191" y="3537943"/>
            <a:ext cx="4143404" cy="3357562"/>
          </a:xfrm>
          <a:prstGeom prst="rect">
            <a:avLst/>
          </a:prstGeom>
          <a:noFill/>
        </p:spPr>
      </p:pic>
      <p:pic>
        <p:nvPicPr>
          <p:cNvPr id="5121" name="Рисунок 4" descr="http://vladikavkaz-osetia.ru/city/history/vladikavkaz_history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1908"/>
            <a:ext cx="4092587" cy="350043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93191" y="6396335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Армянская церковь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214289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Осетинская церковь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6690" y="6064508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Мусульманская  Суннитская мечеть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214290"/>
            <a:ext cx="371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Храм Святого Георгия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11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40466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 некрополе церкви всегда хоронили выдающихся жителей Владикавказа. Среди </a:t>
            </a:r>
            <a:r>
              <a:rPr lang="ru-RU" sz="2400" b="1" dirty="0" smtClean="0"/>
              <a:t>них: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59" y="1583879"/>
            <a:ext cx="1766775" cy="26369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7544" y="4726885"/>
            <a:ext cx="21602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В</a:t>
            </a:r>
            <a:r>
              <a:rPr lang="ru-RU" b="1" i="1" dirty="0" smtClean="0">
                <a:solidFill>
                  <a:srgbClr val="FF0000"/>
                </a:solidFill>
              </a:rPr>
              <a:t>еликий </a:t>
            </a:r>
            <a:r>
              <a:rPr lang="ru-RU" b="1" i="1" dirty="0">
                <a:solidFill>
                  <a:srgbClr val="FF0000"/>
                </a:solidFill>
              </a:rPr>
              <a:t>осетинский поэт </a:t>
            </a:r>
            <a:r>
              <a:rPr lang="ru-RU" b="1" i="1" dirty="0" err="1">
                <a:solidFill>
                  <a:srgbClr val="FF0000"/>
                </a:solidFill>
              </a:rPr>
              <a:t>Коста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Хетагуров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657075"/>
            <a:ext cx="2180577" cy="1551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417" y="1127768"/>
            <a:ext cx="2023007" cy="354913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652120" y="5205005"/>
            <a:ext cx="3236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П</a:t>
            </a:r>
            <a:r>
              <a:rPr lang="ru-RU" b="1" i="1" dirty="0" smtClean="0">
                <a:solidFill>
                  <a:srgbClr val="FF0000"/>
                </a:solidFill>
              </a:rPr>
              <a:t>ервый </a:t>
            </a:r>
            <a:r>
              <a:rPr lang="ru-RU" b="1" i="1" dirty="0">
                <a:solidFill>
                  <a:srgbClr val="FF0000"/>
                </a:solidFill>
              </a:rPr>
              <a:t>градоначальник Владикавказа </a:t>
            </a:r>
            <a:r>
              <a:rPr lang="ru-RU" b="1" i="1" dirty="0" err="1">
                <a:solidFill>
                  <a:srgbClr val="FF0000"/>
                </a:solidFill>
              </a:rPr>
              <a:t>Гаппо</a:t>
            </a:r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Баев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50096" y="3755878"/>
            <a:ext cx="2502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Л</a:t>
            </a:r>
            <a:r>
              <a:rPr lang="ru-RU" b="1" i="1" dirty="0" smtClean="0">
                <a:solidFill>
                  <a:srgbClr val="FF0000"/>
                </a:solidFill>
              </a:rPr>
              <a:t>ингвист </a:t>
            </a:r>
            <a:r>
              <a:rPr lang="ru-RU" b="1" i="1" dirty="0" err="1">
                <a:solidFill>
                  <a:srgbClr val="FF0000"/>
                </a:solidFill>
              </a:rPr>
              <a:t>Васо</a:t>
            </a:r>
            <a:r>
              <a:rPr lang="ru-RU" b="1" i="1" dirty="0">
                <a:solidFill>
                  <a:srgbClr val="FF0000"/>
                </a:solidFill>
              </a:rPr>
              <a:t> Абаев</a:t>
            </a:r>
            <a:r>
              <a:rPr lang="ru-RU" i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9533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071810"/>
            <a:ext cx="8143900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2007 году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Владикавказу присвоено почетное звание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</a:rPr>
              <a:t>ГОРОД ВОИНСКОЙ СЛАВЫ</a:t>
            </a:r>
            <a:endParaRPr lang="ru-RU" sz="3200" b="1" dirty="0" smtClean="0">
              <a:solidFill>
                <a:srgbClr val="FF0000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</a:endParaRPr>
          </a:p>
        </p:txBody>
      </p:sp>
      <p:sp>
        <p:nvSpPr>
          <p:cNvPr id="3" name="Лента лицом вниз 2"/>
          <p:cNvSpPr/>
          <p:nvPr/>
        </p:nvSpPr>
        <p:spPr>
          <a:xfrm>
            <a:off x="2857488" y="4714884"/>
            <a:ext cx="6286512" cy="1357322"/>
          </a:xfrm>
          <a:prstGeom prst="ribbon">
            <a:avLst/>
          </a:prstGeom>
          <a:solidFill>
            <a:srgbClr val="FF0000"/>
          </a:solidFill>
          <a:ln w="3175">
            <a:solidFill>
              <a:schemeClr val="bg1">
                <a:lumMod val="85000"/>
              </a:schemeClr>
            </a:solidFill>
          </a:ln>
          <a:scene3d>
            <a:camera prst="perspectiveContrasting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ВЛАДИКАВКАЗ</a:t>
            </a:r>
            <a:endParaRPr lang="ru-RU" sz="3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5058" name="Picture 2" descr="C:\Documents and Settings\Admin\Мои документы\МАРИНА\УПРАВЛЕНИЕ\ВЛАДИКАВКАЗ\gvs_pamiatniki_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6667500" cy="3114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87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4978896" cy="12192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</a:rPr>
              <a:t>Мемориал Славы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8478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/>
              <a:t>Мемориал славы во Владикавказе представляет собой архитектурный и скульптурный комплекс, который открыли 4 мая 2005 года. Мемориал посвятили 60-летию Победы советского народа, который выиграл битву с гитлеровской Германией во время Великой Отечественной войны.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625516"/>
            <a:ext cx="4669419" cy="28091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3056"/>
            <a:ext cx="3140950" cy="2159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565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461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       кружок «Люблю свой отчий дом» краеведческо- патриотическая  направленность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Мемориал Славы</vt:lpstr>
      <vt:lpstr>Памятник братьям Газдановым </vt:lpstr>
      <vt:lpstr>Памятник Петру Барбашеву</vt:lpstr>
      <vt:lpstr> Дом-музей  К.Л. Хетагурова</vt:lpstr>
      <vt:lpstr>Осетинский национальный костюм</vt:lpstr>
      <vt:lpstr>Осетинская кухня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«Люблю свой отчий дом»</dc:title>
  <dc:creator>A</dc:creator>
  <cp:lastModifiedBy>usr</cp:lastModifiedBy>
  <cp:revision>9</cp:revision>
  <dcterms:created xsi:type="dcterms:W3CDTF">2021-12-07T14:17:57Z</dcterms:created>
  <dcterms:modified xsi:type="dcterms:W3CDTF">2022-04-21T13:26:15Z</dcterms:modified>
</cp:coreProperties>
</file>