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1" r:id="rId3"/>
    <p:sldId id="262" r:id="rId4"/>
    <p:sldId id="256" r:id="rId5"/>
    <p:sldId id="259" r:id="rId6"/>
    <p:sldId id="263" r:id="rId7"/>
    <p:sldId id="264" r:id="rId8"/>
    <p:sldId id="265" r:id="rId9"/>
    <p:sldId id="266" r:id="rId10"/>
    <p:sldId id="267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3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9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714-AC4E-4301-86BD-9D5F3B301A0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64313-8BA5-47A8-BD22-C00A101F05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863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714-AC4E-4301-86BD-9D5F3B301A0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64313-8BA5-47A8-BD22-C00A101F05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400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714-AC4E-4301-86BD-9D5F3B301A0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64313-8BA5-47A8-BD22-C00A101F05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838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714-AC4E-4301-86BD-9D5F3B301A0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64313-8BA5-47A8-BD22-C00A101F05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44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714-AC4E-4301-86BD-9D5F3B301A0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64313-8BA5-47A8-BD22-C00A101F05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249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714-AC4E-4301-86BD-9D5F3B301A0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64313-8BA5-47A8-BD22-C00A101F05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5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714-AC4E-4301-86BD-9D5F3B301A0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64313-8BA5-47A8-BD22-C00A101F05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839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714-AC4E-4301-86BD-9D5F3B301A0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64313-8BA5-47A8-BD22-C00A101F05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733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714-AC4E-4301-86BD-9D5F3B301A0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64313-8BA5-47A8-BD22-C00A101F05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713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714-AC4E-4301-86BD-9D5F3B301A0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64313-8BA5-47A8-BD22-C00A101F05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627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714-AC4E-4301-86BD-9D5F3B301A0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64313-8BA5-47A8-BD22-C00A101F05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029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48714-AC4E-4301-86BD-9D5F3B301A02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64313-8BA5-47A8-BD22-C00A101F05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393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 txBox="1">
            <a:spLocks/>
          </p:cNvSpPr>
          <p:nvPr/>
        </p:nvSpPr>
        <p:spPr>
          <a:xfrm>
            <a:off x="970156" y="3084056"/>
            <a:ext cx="8327091" cy="1181286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Up">
              <a:avLst/>
            </a:prstTxWarp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b="1" dirty="0" smtClean="0">
                <a:ln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Интересные </a:t>
            </a:r>
            <a:br>
              <a:rPr lang="ru-RU" sz="6000" b="1" dirty="0" smtClean="0">
                <a:ln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ru-RU" sz="6000" b="1" dirty="0" smtClean="0">
                <a:ln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факты о птицах</a:t>
            </a:r>
            <a:endParaRPr lang="ru-RU" sz="6000" b="1" dirty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49577" y="5477707"/>
            <a:ext cx="3671047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b="1" dirty="0">
                <a:ln w="50800"/>
                <a:solidFill>
                  <a:schemeClr val="accent6">
                    <a:lumMod val="50000"/>
                  </a:schemeClr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Выполнила: воспитатель </a:t>
            </a:r>
            <a:endParaRPr lang="ru-RU" b="1" dirty="0" smtClean="0">
              <a:ln w="50800"/>
              <a:solidFill>
                <a:schemeClr val="accent6">
                  <a:lumMod val="50000"/>
                </a:schemeClr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ct val="20000"/>
              </a:spcBef>
            </a:pPr>
            <a:r>
              <a:rPr lang="ru-RU" b="1" dirty="0" smtClean="0">
                <a:ln w="50800"/>
                <a:solidFill>
                  <a:schemeClr val="accent6">
                    <a:lumMod val="50000"/>
                  </a:schemeClr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МАДОУ </a:t>
            </a:r>
            <a:r>
              <a:rPr lang="ru-RU" b="1" dirty="0">
                <a:ln w="50800"/>
                <a:solidFill>
                  <a:schemeClr val="accent6">
                    <a:lumMod val="50000"/>
                  </a:schemeClr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д-с №176 </a:t>
            </a:r>
            <a:r>
              <a:rPr lang="ru-RU" b="1" dirty="0" smtClean="0">
                <a:ln w="50800"/>
                <a:solidFill>
                  <a:schemeClr val="accent6">
                    <a:lumMod val="50000"/>
                  </a:schemeClr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г.Тюмени </a:t>
            </a:r>
            <a:endParaRPr lang="ru-RU" b="1" dirty="0">
              <a:ln w="50800"/>
              <a:solidFill>
                <a:schemeClr val="accent6">
                  <a:lumMod val="50000"/>
                </a:schemeClr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ct val="20000"/>
              </a:spcBef>
            </a:pPr>
            <a:r>
              <a:rPr lang="ru-RU" b="1" dirty="0">
                <a:ln w="50800"/>
                <a:solidFill>
                  <a:schemeClr val="accent6">
                    <a:lumMod val="50000"/>
                  </a:schemeClr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Марару Т.В.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90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792" y="4938525"/>
            <a:ext cx="859403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Сапсан (из семейства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соколиных)–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самая быстрая хищная птица в мире,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размером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 серую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ворону.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Скорость полёта сапсана достигает 320 км\ч. Наивысшая зафиксированная скорость – 389 км\ч. Именно поэтому в честь этого пернатого хищника назвали сверхскоростной поезд-экспресс, курсирующий по маршруту Москва-Санкт-Петербург. Сапсан никогда не нападает на дичь, которая находится на земле. Он знает, что, пикируя на огромной скорости, разобьётся в случае промаха.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Сапсаны охотятся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только высоко в воздухе.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сапсана есть зубцы на кончике клюва. Ими он перекусывает шею жертвы.</a:t>
            </a:r>
          </a:p>
        </p:txBody>
      </p:sp>
      <p:pic>
        <p:nvPicPr>
          <p:cNvPr id="6146" name="Picture 2" descr="https://avatars.mds.yandex.net/get-zen_doc/61014/pub_5d786cc180879d00c341f4d8_5d786d2806cc4600ae579dbe/scale_1200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8296" y="703480"/>
            <a:ext cx="2994991" cy="2882210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funart.pro/uploads/posts/2021-07/1625612686_32-funart-pro-p-sapsan-ptitsa-zhivotnie-krasivo-foto-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8574" y="1649690"/>
            <a:ext cx="5469594" cy="3167451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97150" y="465327"/>
            <a:ext cx="1382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AD47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Сапсан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75442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 txBox="1">
            <a:spLocks/>
          </p:cNvSpPr>
          <p:nvPr/>
        </p:nvSpPr>
        <p:spPr>
          <a:xfrm>
            <a:off x="2063850" y="3720551"/>
            <a:ext cx="8327091" cy="1181286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Up">
              <a:avLst/>
            </a:prstTxWarp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b="1" dirty="0" smtClean="0">
                <a:ln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Спасибо</a:t>
            </a:r>
            <a:endParaRPr lang="ru-RU" sz="6000" b="1" dirty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pPr algn="ctr"/>
            <a:r>
              <a:rPr lang="ru-RU" sz="6000" b="1" dirty="0" smtClean="0">
                <a:ln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за </a:t>
            </a:r>
          </a:p>
          <a:p>
            <a:pPr algn="ctr"/>
            <a:r>
              <a:rPr lang="ru-RU" sz="6000" b="1" dirty="0" smtClean="0">
                <a:ln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74422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307404" y="189251"/>
            <a:ext cx="2581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dirty="0">
                <a:solidFill>
                  <a:srgbClr val="70AD47">
                    <a:lumMod val="50000"/>
                  </a:srgbClr>
                </a:solidFill>
                <a:latin typeface="Cambria" pitchFamily="18" charset="0"/>
                <a:ea typeface="Cambria Math" panose="02040503050406030204" pitchFamily="18" charset="0"/>
              </a:rPr>
              <a:t>Колибри</a:t>
            </a:r>
            <a:r>
              <a:rPr lang="ru-RU" sz="2800" dirty="0">
                <a:solidFill>
                  <a:srgbClr val="70AD47">
                    <a:lumMod val="50000"/>
                  </a:srgbClr>
                </a:solidFill>
                <a:latin typeface="Cambria" pitchFamily="18" charset="0"/>
                <a:ea typeface="Cambria Math" panose="02040503050406030204" pitchFamily="18" charset="0"/>
              </a:rPr>
              <a:t> </a:t>
            </a:r>
            <a:endParaRPr lang="ru-RU" sz="2800" dirty="0" smtClean="0">
              <a:solidFill>
                <a:srgbClr val="70AD47">
                  <a:lumMod val="50000"/>
                </a:srgbClr>
              </a:solidFill>
              <a:latin typeface="Cambria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2873" y="5600822"/>
            <a:ext cx="8179806" cy="10772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 fontAlgn="base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 Math" panose="02040503050406030204" pitchFamily="18" charset="0"/>
              </a:rPr>
              <a:t>Колибри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 Math" panose="02040503050406030204" pitchFamily="18" charset="0"/>
              </a:rPr>
              <a:t> - самая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 Math" panose="02040503050406030204" pitchFamily="18" charset="0"/>
              </a:rPr>
              <a:t>маленькая птичка в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 Math" panose="02040503050406030204" pitchFamily="18" charset="0"/>
              </a:rPr>
              <a:t>мире: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 Math" panose="02040503050406030204" pitchFamily="18" charset="0"/>
              </a:rPr>
              <a:t>длина её тела до 6 см, вес – до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 Math" panose="02040503050406030204" pitchFamily="18" charset="0"/>
              </a:rPr>
              <a:t>2г., но скорость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 Math" panose="02040503050406030204" pitchFamily="18" charset="0"/>
              </a:rPr>
              <a:t>полета очень большая -до 80 км/ч. Во время полета ей требуется много энергии, за сутки количество съеденного превышает ее вес в 2 раза. Птицы кормятся только на лету. Колибри- единственные в мире птицы, которые могут летать назад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Cambria" pitchFamily="18" charset="0"/>
              <a:ea typeface="Cambria Math" panose="020405030504060302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19925" y="1176947"/>
            <a:ext cx="8956457" cy="3727766"/>
            <a:chOff x="82360" y="1388982"/>
            <a:chExt cx="8956457" cy="3727766"/>
          </a:xfrm>
        </p:grpSpPr>
        <p:pic>
          <p:nvPicPr>
            <p:cNvPr id="1032" name="Picture 8" descr="https://zagge.ru/wp-content/uploads/2017/04/bee2-1.jpg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2360" y="1388982"/>
              <a:ext cx="4216492" cy="2947921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https://upload.wikimedia.org/wikipedia/commons/2/28/Rufous-tailed_Hummingbird%3B_July_2014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512776" y="2140151"/>
              <a:ext cx="4526041" cy="2976597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Прямоугольник 3"/>
          <p:cNvSpPr/>
          <p:nvPr/>
        </p:nvSpPr>
        <p:spPr>
          <a:xfrm>
            <a:off x="422873" y="5116748"/>
            <a:ext cx="3516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 Math" panose="02040503050406030204" pitchFamily="18" charset="0"/>
              </a:rPr>
              <a:t>Орнитология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Cambria Math" panose="02040503050406030204" pitchFamily="18" charset="0"/>
              </a:rPr>
              <a:t> – наука о птицах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32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02226" y="4611231"/>
            <a:ext cx="624177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Это самая большая по размерам птица –рост более 2 м, долгожители (живут в среднем до 50 лет). Один шаг страуса - 3-5метров.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Страусы н умеют летать, крылья им служат для украшения. У страусов очень сильные ноги. Удар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страусиной ноги настолько сильный, что может убить взрослого льва.  У них только два пальца на каждой ноге (у большинства птиц — четыре), а ноготь на большом пальце внешне напоминает копыто. Такое строение ног позволяет страусам очень быстро бегать(скорость до 70км/ч). во время опасности страусы часто ложатся на землю и прижимают к ней голову., становясь незаметными. Обладают отменным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зрением. Едят траву, гусениц, ящериц, мелких зверьков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20762" y="76177"/>
            <a:ext cx="35097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70AD47">
                    <a:lumMod val="50000"/>
                  </a:srgb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Африканский страус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240641" y="332099"/>
            <a:ext cx="8075035" cy="6234117"/>
            <a:chOff x="240641" y="332099"/>
            <a:chExt cx="8075035" cy="6234117"/>
          </a:xfrm>
        </p:grpSpPr>
        <p:pic>
          <p:nvPicPr>
            <p:cNvPr id="2052" name="Picture 4" descr="https://chirik.info/wp-content/uploads/2020/03/1-afrikanskij-straus.jpg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435585" y="788357"/>
              <a:ext cx="3880091" cy="3640905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https://thumbs.dreamstime.com/b/ostich-negev-%D0%B8%D0%B7%D1%80%D0%B0%D0%B8%D0%BB%D1%8F-%D0%BF%D1%83%D1%81%D1%82%D1%8B%D0%BD%D0%B8-%D0%BC%D0%BB%D0%B0%D0%B4%D0%B5%D0%BD%D1%86%D0%B0-%D0%B6%D0%B5%D0%BD%D1%81%D0%BA%D0%BE%D0%B5-19591278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988" y="332099"/>
              <a:ext cx="3063767" cy="4097163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https://thumbs.dreamstime.com/b/%D0%BD%D0%BE%D0%B3%D0%B8-%D1%81%D1%82%D1%80%D0%B0%D1%83%D1%81%D0%B0-2329512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641" y="4903013"/>
              <a:ext cx="2496364" cy="1663203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710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0609" y="4910807"/>
            <a:ext cx="543339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Топорики живут у моря и ловят рыбу. Их мускулистые тела и короткие крылья помогают хорошо плавать под водой. Топорик хорошо летает, но с поверхности воды взлетает тяжело, долго разгоняется, а вот в воздухе может залетать на большие высоты.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Птица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отлично приспособлена к плаванию и нырянию. Во время бега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топорики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отталкивается от земли пальцами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47093" y="0"/>
            <a:ext cx="16615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Топорик</a:t>
            </a:r>
            <a:endParaRPr lang="ru-RU" sz="2800" b="1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321088" y="354375"/>
            <a:ext cx="8330108" cy="6212738"/>
            <a:chOff x="321088" y="354375"/>
            <a:chExt cx="8330108" cy="6212738"/>
          </a:xfrm>
        </p:grpSpPr>
        <p:pic>
          <p:nvPicPr>
            <p:cNvPr id="4098" name="Picture 2" descr="https://avatars.mds.yandex.net/get-zen_doc/1708669/pub_5ccbe20feb28ac00aea4a561_5ccbe3f0eb28ac00aea4a587/scale_1200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21088" y="4519804"/>
              <a:ext cx="3115958" cy="2047309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4" name="Picture 8" descr="https://farm3.static.flickr.com/2504/3786186832_0acacdf111_o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21088" y="354375"/>
              <a:ext cx="4428696" cy="3670853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10" name="Picture 14" descr="https://3.bp.blogspot.com/-WBPFkf1uEac/TvIDC7vjknI/AAAAAAAAhxM/ptCxOpduO7Y/s1600/7%2BTufted%2BPuffin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385924" y="785389"/>
              <a:ext cx="3265272" cy="3892628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6566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Особенности питания топорика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63486" y="6004449"/>
            <a:ext cx="60252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Cambria" pitchFamily="18" charset="0"/>
              </a:rPr>
              <a:t>При виде опасности курицы разыгрывают настоящий спектакль – притворяются мертвыми. </a:t>
            </a:r>
            <a:endParaRPr lang="ru-RU" sz="1600" dirty="0">
              <a:latin typeface="Cambria" pitchFamily="18" charset="0"/>
            </a:endParaRPr>
          </a:p>
        </p:txBody>
      </p:sp>
      <p:pic>
        <p:nvPicPr>
          <p:cNvPr id="1028" name="Picture 4" descr="https://top10a.ru/wp-content/uploads/2018/06/maxresdefault-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781" y="980023"/>
            <a:ext cx="8530133" cy="4800291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817769" y="288863"/>
            <a:ext cx="1319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Курица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51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0443" y="6005035"/>
            <a:ext cx="5910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Совы не могут двигать глазами — вместо этого они поворачивают голову до 270° без вреда для здоровья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78285" y="241464"/>
            <a:ext cx="985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AD47">
                    <a:lumMod val="50000"/>
                  </a:srgbClr>
                </a:solidFill>
                <a:latin typeface="Cambria" pitchFamily="18" charset="0"/>
              </a:rPr>
              <a:t>Сова</a:t>
            </a:r>
            <a:endParaRPr lang="ru-RU" sz="2800" b="1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587828" y="963386"/>
            <a:ext cx="8311245" cy="4816929"/>
            <a:chOff x="587828" y="963386"/>
            <a:chExt cx="8311245" cy="4816929"/>
          </a:xfrm>
        </p:grpSpPr>
        <p:pic>
          <p:nvPicPr>
            <p:cNvPr id="18434" name="Picture 2" descr="https://funart.pro/uploads/posts/2021-04/1618027035_3-p-oboi-sova-ptitsa-3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828" y="966729"/>
              <a:ext cx="3967843" cy="4813586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6" name="Picture 4" descr="https://cameralabs.org/media/camera/oktiabr/03/57_c687ed53a52f115b46fd6c563cd1deda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4966" y="963386"/>
              <a:ext cx="4014107" cy="4816928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3141" y="5288340"/>
            <a:ext cx="81932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Фламинго, аисты и другие длинноногие птицы стоят на одной ноге, чтобы максимально уменьшить потерю тепла при ветре. Из-за непокрытых перьями ног, потеря тепла достаточно велика, поэтому птицы пытаются держать ноги поочерёдно в тепле своего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оперения. Фламинго выбирают себе партнёра на всю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жизнь. Розовый 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фламинго изначально отнюдь не розовый. Этот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цвет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придают их оперению зеленые водоросли, что становятся розовыми в момент переваривания</a:t>
            </a:r>
          </a:p>
        </p:txBody>
      </p:sp>
      <p:sp>
        <p:nvSpPr>
          <p:cNvPr id="20486" name="AutoShape 6" descr="Розовый фламинг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Розовый фламинг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https://zagge.ru/wp-content/uploads/2017/04/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https://zagge.ru/wp-content/uploads/2017/04/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816428" y="1037536"/>
            <a:ext cx="7717622" cy="4236593"/>
            <a:chOff x="816428" y="1037536"/>
            <a:chExt cx="7717622" cy="4236593"/>
          </a:xfrm>
        </p:grpSpPr>
        <p:pic>
          <p:nvPicPr>
            <p:cNvPr id="20496" name="Picture 16" descr="https://i.pinimg.com/736x/38/42/09/384209f70e3d9b247ba2bd8d6318950a--pink-flamingos-its-beautiful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428" y="1061357"/>
              <a:ext cx="3507612" cy="4212772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20498" name="Picture 18" descr="https://foto-zverey.ru/pticy/ptica-16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157" y="1037536"/>
              <a:ext cx="3357893" cy="4203934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12" name="Прямоугольник 11"/>
          <p:cNvSpPr/>
          <p:nvPr/>
        </p:nvSpPr>
        <p:spPr>
          <a:xfrm>
            <a:off x="1424459" y="264022"/>
            <a:ext cx="19509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Фламинго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354805" y="248713"/>
            <a:ext cx="10005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Аист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254033" y="5267343"/>
            <a:ext cx="34720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Горловые мешки пеликанов вмещают до 5 литров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воды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AutoShape 4" descr="https://mnogo-krolikov.ru/wp-content/uploads/2019/08/https-www-proza-ru-pics-2018-09-19-112-jpg-1024x684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962645" y="180423"/>
            <a:ext cx="16995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AD47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Пеликан</a:t>
            </a:r>
            <a:endParaRPr lang="ru-RU" sz="2800" b="1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307975" y="180423"/>
            <a:ext cx="8484261" cy="6420017"/>
            <a:chOff x="307975" y="180423"/>
            <a:chExt cx="8484261" cy="6420017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16131" y="3950063"/>
              <a:ext cx="3976105" cy="2650377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3078" name="Picture 6" descr="http://www.vmersine.com/wp-content/uploads/2015/10/%D0%9F%D0%B5%D0%BB%D0%B8%D0%BA%D0%B0%D0%BD-%D0%B2-%D0%A2%D1%83%D1%80%D1%86%D0%B8%D0%B8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2558" y="980604"/>
              <a:ext cx="3959678" cy="2692498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7975" y="180423"/>
              <a:ext cx="3959678" cy="3597563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3080" name="Picture 8" descr="https://gornaya-dolina.ru/upload/iblock/e26/e26587657e61ef48691e086a28d94740.png"/>
            <p:cNvPicPr>
              <a:picLocks noChangeAspect="1" noChangeArrowheads="1"/>
            </p:cNvPicPr>
            <p:nvPr/>
          </p:nvPicPr>
          <p:blipFill rotWithShape="1"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5365" t="7834" r="24832" b="4816"/>
            <a:stretch/>
          </p:blipFill>
          <p:spPr bwMode="auto">
            <a:xfrm>
              <a:off x="3048452" y="4271701"/>
              <a:ext cx="1219201" cy="23287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40626" y="5065239"/>
            <a:ext cx="35780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Самым большим размахом крыльев среди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птиц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обладает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альбатрос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— до 3 м. Альбатросы могут парить часами не двигая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крыльями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66705" y="364547"/>
            <a:ext cx="8592050" cy="6273537"/>
            <a:chOff x="166705" y="364547"/>
            <a:chExt cx="8592050" cy="6273537"/>
          </a:xfrm>
        </p:grpSpPr>
        <p:pic>
          <p:nvPicPr>
            <p:cNvPr id="5128" name="Picture 8" descr="https://cont.ws/uploads/pic/2021/5/scale_1200%20-%202021-05-24T124751.576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705" y="364547"/>
              <a:ext cx="4988392" cy="2918209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6" name="Picture 6" descr="https://drasler.ru/wp-content/uploads/2019/05/%D0%90%D0%BB%D1%8C%D0%B1%D0%B0%D1%82%D1%80%D0%BE%D1%81-%D0%BA%D0%B0%D1%80%D1%82%D0%B8%D0%BD%D0%BA%D0%B0-%D0%B4%D0%BB%D1%8F-%D0%B4%D0%B5%D1%82%D0%B5%D0%B9-%D0%BF%D0%BE%D0%B4%D0%B1%D0%BE%D1%80%D0%BA%D0%B0-005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9371" y="1292240"/>
              <a:ext cx="3289384" cy="3209500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2" name="Picture 12" descr="https://animalreader.ru/wp-content/uploads/2014/09/Albatros9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705" y="3492393"/>
              <a:ext cx="4829366" cy="3145691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6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5992202" y="205521"/>
            <a:ext cx="20024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AD47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Альбатрос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30086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</TotalTime>
  <Words>459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Cambria</vt:lpstr>
      <vt:lpstr>Cambria Math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58</cp:revision>
  <dcterms:created xsi:type="dcterms:W3CDTF">2022-04-18T07:06:38Z</dcterms:created>
  <dcterms:modified xsi:type="dcterms:W3CDTF">2022-04-20T19:07:30Z</dcterms:modified>
</cp:coreProperties>
</file>